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951" r:id="rId5"/>
    <p:sldMasterId id="2147484022" r:id="rId6"/>
  </p:sldMasterIdLst>
  <p:notesMasterIdLst>
    <p:notesMasterId r:id="rId48"/>
  </p:notesMasterIdLst>
  <p:handoutMasterIdLst>
    <p:handoutMasterId r:id="rId49"/>
  </p:handoutMasterIdLst>
  <p:sldIdLst>
    <p:sldId id="532" r:id="rId7"/>
    <p:sldId id="547" r:id="rId8"/>
    <p:sldId id="680" r:id="rId9"/>
    <p:sldId id="713" r:id="rId10"/>
    <p:sldId id="696" r:id="rId11"/>
    <p:sldId id="697" r:id="rId12"/>
    <p:sldId id="698" r:id="rId13"/>
    <p:sldId id="699" r:id="rId14"/>
    <p:sldId id="701" r:id="rId15"/>
    <p:sldId id="702" r:id="rId16"/>
    <p:sldId id="714" r:id="rId17"/>
    <p:sldId id="703" r:id="rId18"/>
    <p:sldId id="704" r:id="rId19"/>
    <p:sldId id="706" r:id="rId20"/>
    <p:sldId id="705" r:id="rId21"/>
    <p:sldId id="707" r:id="rId22"/>
    <p:sldId id="708" r:id="rId23"/>
    <p:sldId id="709" r:id="rId24"/>
    <p:sldId id="562" r:id="rId25"/>
    <p:sldId id="710" r:id="rId26"/>
    <p:sldId id="651" r:id="rId27"/>
    <p:sldId id="715" r:id="rId28"/>
    <p:sldId id="711" r:id="rId29"/>
    <p:sldId id="716" r:id="rId30"/>
    <p:sldId id="717" r:id="rId31"/>
    <p:sldId id="725" r:id="rId32"/>
    <p:sldId id="718" r:id="rId33"/>
    <p:sldId id="664" r:id="rId34"/>
    <p:sldId id="674" r:id="rId35"/>
    <p:sldId id="719" r:id="rId36"/>
    <p:sldId id="660" r:id="rId37"/>
    <p:sldId id="720" r:id="rId38"/>
    <p:sldId id="721" r:id="rId39"/>
    <p:sldId id="661" r:id="rId40"/>
    <p:sldId id="722" r:id="rId41"/>
    <p:sldId id="673" r:id="rId42"/>
    <p:sldId id="663" r:id="rId43"/>
    <p:sldId id="723" r:id="rId44"/>
    <p:sldId id="727" r:id="rId45"/>
    <p:sldId id="668" r:id="rId46"/>
    <p:sldId id="726" r:id="rId47"/>
  </p:sldIdLst>
  <p:sldSz cx="16416338" cy="9144000"/>
  <p:notesSz cx="6794500" cy="99314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Lato" panose="020B0604020202020204" charset="0"/>
      <p:regular r:id="rId54"/>
      <p:bold r:id="rId55"/>
      <p:italic r:id="rId56"/>
      <p:boldItalic r:id="rId57"/>
    </p:embeddedFont>
    <p:embeddedFont>
      <p:font typeface="Lato Black" panose="020B0604020202020204" charset="0"/>
      <p:bold r:id="rId58"/>
      <p:boldItalic r:id="rId59"/>
    </p:embeddedFont>
    <p:embeddedFont>
      <p:font typeface="Lato Italic" panose="020B0604020202020204" charset="0"/>
      <p:italic r:id="rId60"/>
    </p:embeddedFont>
    <p:embeddedFont>
      <p:font typeface="Lato Light" panose="020F0302020204030203" charset="0"/>
      <p:regular r:id="rId61"/>
      <p:italic r:id="rId62"/>
    </p:embeddedFont>
    <p:embeddedFont>
      <p:font typeface="Lato Regular" panose="020B0604020202020204" charset="0"/>
      <p:regular r:id="rId63"/>
    </p:embeddedFont>
    <p:embeddedFont>
      <p:font typeface="Lucida Sans" panose="020B0602030504020204" pitchFamily="34" charset="0"/>
      <p:regular r:id="rId64"/>
      <p:bold r:id="rId65"/>
      <p:italic r:id="rId66"/>
      <p:boldItalic r:id="rId67"/>
    </p:embeddedFont>
    <p:embeddedFont>
      <p:font typeface="Segoe UI Light" panose="020B0502040204020203" pitchFamily="34" charset="0"/>
      <p:regular r:id="rId68"/>
      <p:italic r:id="rId69"/>
    </p:embeddedFont>
    <p:embeddedFont>
      <p:font typeface="Variable" panose="020B0604020202020204" charset="0"/>
      <p:regular r:id="rId70"/>
      <p:italic r:id="rId71"/>
    </p:embeddedFont>
    <p:embeddedFont>
      <p:font typeface="Variable Black" panose="020B0604020202020204" charset="0"/>
      <p:bold r:id="rId72"/>
      <p:boldItalic r:id="rId73"/>
    </p:embeddedFont>
    <p:embeddedFont>
      <p:font typeface="Variable Bold" panose="020B0604020202020204" charset="0"/>
      <p:bold r:id="rId74"/>
      <p:boldItalic r:id="rId75"/>
    </p:embeddedFont>
  </p:embeddedFontLst>
  <p:defaultTextStyle>
    <a:defPPr>
      <a:defRPr lang="nl-NL"/>
    </a:defPPr>
    <a:lvl1pPr marL="0" algn="l" defTabSz="1226850" rtl="0" eaLnBrk="1" latinLnBrk="0" hangingPunct="1">
      <a:defRPr sz="2415" kern="1200">
        <a:solidFill>
          <a:schemeClr val="tx1"/>
        </a:solidFill>
        <a:latin typeface="+mn-lt"/>
        <a:ea typeface="+mn-ea"/>
        <a:cs typeface="+mn-cs"/>
      </a:defRPr>
    </a:lvl1pPr>
    <a:lvl2pPr marL="613425" algn="l" defTabSz="1226850" rtl="0" eaLnBrk="1" latinLnBrk="0" hangingPunct="1">
      <a:defRPr sz="2415" kern="1200">
        <a:solidFill>
          <a:schemeClr val="tx1"/>
        </a:solidFill>
        <a:latin typeface="+mn-lt"/>
        <a:ea typeface="+mn-ea"/>
        <a:cs typeface="+mn-cs"/>
      </a:defRPr>
    </a:lvl2pPr>
    <a:lvl3pPr marL="1226850" algn="l" defTabSz="1226850" rtl="0" eaLnBrk="1" latinLnBrk="0" hangingPunct="1">
      <a:defRPr sz="2415" kern="1200">
        <a:solidFill>
          <a:schemeClr val="tx1"/>
        </a:solidFill>
        <a:latin typeface="+mn-lt"/>
        <a:ea typeface="+mn-ea"/>
        <a:cs typeface="+mn-cs"/>
      </a:defRPr>
    </a:lvl3pPr>
    <a:lvl4pPr marL="1840276" algn="l" defTabSz="1226850" rtl="0" eaLnBrk="1" latinLnBrk="0" hangingPunct="1">
      <a:defRPr sz="2415" kern="1200">
        <a:solidFill>
          <a:schemeClr val="tx1"/>
        </a:solidFill>
        <a:latin typeface="+mn-lt"/>
        <a:ea typeface="+mn-ea"/>
        <a:cs typeface="+mn-cs"/>
      </a:defRPr>
    </a:lvl4pPr>
    <a:lvl5pPr marL="2453701" algn="l" defTabSz="1226850" rtl="0" eaLnBrk="1" latinLnBrk="0" hangingPunct="1">
      <a:defRPr sz="2415" kern="1200">
        <a:solidFill>
          <a:schemeClr val="tx1"/>
        </a:solidFill>
        <a:latin typeface="+mn-lt"/>
        <a:ea typeface="+mn-ea"/>
        <a:cs typeface="+mn-cs"/>
      </a:defRPr>
    </a:lvl5pPr>
    <a:lvl6pPr marL="3067126" algn="l" defTabSz="1226850" rtl="0" eaLnBrk="1" latinLnBrk="0" hangingPunct="1">
      <a:defRPr sz="2415" kern="1200">
        <a:solidFill>
          <a:schemeClr val="tx1"/>
        </a:solidFill>
        <a:latin typeface="+mn-lt"/>
        <a:ea typeface="+mn-ea"/>
        <a:cs typeface="+mn-cs"/>
      </a:defRPr>
    </a:lvl6pPr>
    <a:lvl7pPr marL="3680551" algn="l" defTabSz="1226850" rtl="0" eaLnBrk="1" latinLnBrk="0" hangingPunct="1">
      <a:defRPr sz="2415" kern="1200">
        <a:solidFill>
          <a:schemeClr val="tx1"/>
        </a:solidFill>
        <a:latin typeface="+mn-lt"/>
        <a:ea typeface="+mn-ea"/>
        <a:cs typeface="+mn-cs"/>
      </a:defRPr>
    </a:lvl7pPr>
    <a:lvl8pPr marL="4293977" algn="l" defTabSz="1226850" rtl="0" eaLnBrk="1" latinLnBrk="0" hangingPunct="1">
      <a:defRPr sz="2415" kern="1200">
        <a:solidFill>
          <a:schemeClr val="tx1"/>
        </a:solidFill>
        <a:latin typeface="+mn-lt"/>
        <a:ea typeface="+mn-ea"/>
        <a:cs typeface="+mn-cs"/>
      </a:defRPr>
    </a:lvl8pPr>
    <a:lvl9pPr marL="4907402" algn="l" defTabSz="1226850" rtl="0" eaLnBrk="1" latinLnBrk="0" hangingPunct="1">
      <a:defRPr sz="24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ella van der Klauw" initials="MvdK" lastIdx="8" clrIdx="0">
    <p:extLst>
      <p:ext uri="{19B8F6BF-5375-455C-9EA6-DF929625EA0E}">
        <p15:presenceInfo xmlns:p15="http://schemas.microsoft.com/office/powerpoint/2012/main" userId="ab0d7722d86edeaf" providerId="Windows Live"/>
      </p:ext>
    </p:extLst>
  </p:cmAuthor>
  <p:cmAuthor id="2" name="Marella van der Klauw" initials="MvdK [2]" lastIdx="2" clrIdx="1">
    <p:extLst>
      <p:ext uri="{19B8F6BF-5375-455C-9EA6-DF929625EA0E}">
        <p15:presenceInfo xmlns:p15="http://schemas.microsoft.com/office/powerpoint/2012/main" userId="2c90e1422e6e1e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5"/>
    <a:srgbClr val="F79423"/>
    <a:srgbClr val="0092CB"/>
    <a:srgbClr val="0590C6"/>
    <a:srgbClr val="53565A"/>
    <a:srgbClr val="009AD0"/>
    <a:srgbClr val="0080A2"/>
    <a:srgbClr val="8CB663"/>
    <a:srgbClr val="FFFDFB"/>
    <a:srgbClr val="67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715F84-FA03-475E-B809-05272DA729B3}" v="9" dt="2019-10-18T07:07:49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Objects="1">
      <p:cViewPr varScale="1">
        <p:scale>
          <a:sx n="56" d="100"/>
          <a:sy n="56" d="100"/>
        </p:scale>
        <p:origin x="77" y="298"/>
      </p:cViewPr>
      <p:guideLst>
        <p:guide orient="horz" pos="2880"/>
        <p:guide pos="51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60" d="100"/>
          <a:sy n="60" d="100"/>
        </p:scale>
        <p:origin x="3202" y="4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6" Type="http://schemas.openxmlformats.org/officeDocument/2006/relationships/commentAuthors" Target="commentAuthors.xml"/><Relationship Id="rId7" Type="http://schemas.openxmlformats.org/officeDocument/2006/relationships/slide" Target="slides/slide1.xml"/><Relationship Id="rId71" Type="http://schemas.openxmlformats.org/officeDocument/2006/relationships/font" Target="fonts/font2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font" Target="fonts/font25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font" Target="fonts/font12.fntdata"/><Relationship Id="rId82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Doomen" userId="dc56462d-a776-4529-bca0-d5882430ad0d" providerId="ADAL" clId="{4AB49E14-8BB8-421A-8D36-83E2C18E8EFB}"/>
    <pc:docChg chg="custSel modSld">
      <pc:chgData name="Dennis Doomen" userId="dc56462d-a776-4529-bca0-d5882430ad0d" providerId="ADAL" clId="{4AB49E14-8BB8-421A-8D36-83E2C18E8EFB}" dt="2019-10-13T13:58:14.563" v="196" actId="20577"/>
      <pc:docMkLst>
        <pc:docMk/>
      </pc:docMkLst>
      <pc:sldChg chg="modSp">
        <pc:chgData name="Dennis Doomen" userId="dc56462d-a776-4529-bca0-d5882430ad0d" providerId="ADAL" clId="{4AB49E14-8BB8-421A-8D36-83E2C18E8EFB}" dt="2019-10-13T13:58:14.563" v="196" actId="20577"/>
        <pc:sldMkLst>
          <pc:docMk/>
          <pc:sldMk cId="2144757429" sldId="660"/>
        </pc:sldMkLst>
        <pc:spChg chg="mod">
          <ac:chgData name="Dennis Doomen" userId="dc56462d-a776-4529-bca0-d5882430ad0d" providerId="ADAL" clId="{4AB49E14-8BB8-421A-8D36-83E2C18E8EFB}" dt="2019-10-13T13:58:14.563" v="196" actId="20577"/>
          <ac:spMkLst>
            <pc:docMk/>
            <pc:sldMk cId="2144757429" sldId="660"/>
            <ac:spMk id="2" creationId="{B6E26417-ECF4-4C22-8A90-47B6ABBCC9B1}"/>
          </ac:spMkLst>
        </pc:spChg>
        <pc:spChg chg="mod">
          <ac:chgData name="Dennis Doomen" userId="dc56462d-a776-4529-bca0-d5882430ad0d" providerId="ADAL" clId="{4AB49E14-8BB8-421A-8D36-83E2C18E8EFB}" dt="2019-10-13T13:57:43.373" v="159" actId="14100"/>
          <ac:spMkLst>
            <pc:docMk/>
            <pc:sldMk cId="2144757429" sldId="660"/>
            <ac:spMk id="44" creationId="{64E9E470-E0BE-4A30-9675-1655149F4CE6}"/>
          </ac:spMkLst>
        </pc:spChg>
        <pc:spChg chg="mod">
          <ac:chgData name="Dennis Doomen" userId="dc56462d-a776-4529-bca0-d5882430ad0d" providerId="ADAL" clId="{4AB49E14-8BB8-421A-8D36-83E2C18E8EFB}" dt="2019-10-13T13:57:40.237" v="158" actId="1076"/>
          <ac:spMkLst>
            <pc:docMk/>
            <pc:sldMk cId="2144757429" sldId="660"/>
            <ac:spMk id="48" creationId="{4E692E0C-0367-4E90-A0C8-8E371430821F}"/>
          </ac:spMkLst>
        </pc:spChg>
        <pc:cxnChg chg="mod">
          <ac:chgData name="Dennis Doomen" userId="dc56462d-a776-4529-bca0-d5882430ad0d" providerId="ADAL" clId="{4AB49E14-8BB8-421A-8D36-83E2C18E8EFB}" dt="2019-10-13T13:57:40.237" v="158" actId="1076"/>
          <ac:cxnSpMkLst>
            <pc:docMk/>
            <pc:sldMk cId="2144757429" sldId="660"/>
            <ac:cxnSpMk id="63" creationId="{7F7733C4-A822-4EFD-A51F-67B2689417AF}"/>
          </ac:cxnSpMkLst>
        </pc:cxnChg>
        <pc:cxnChg chg="mod">
          <ac:chgData name="Dennis Doomen" userId="dc56462d-a776-4529-bca0-d5882430ad0d" providerId="ADAL" clId="{4AB49E14-8BB8-421A-8D36-83E2C18E8EFB}" dt="2019-10-13T13:57:40.237" v="158" actId="1076"/>
          <ac:cxnSpMkLst>
            <pc:docMk/>
            <pc:sldMk cId="2144757429" sldId="660"/>
            <ac:cxnSpMk id="66" creationId="{E0D5ACCA-94C2-4DF9-ADA3-0F2B70CC061C}"/>
          </ac:cxnSpMkLst>
        </pc:cxnChg>
      </pc:sldChg>
      <pc:sldChg chg="modSp">
        <pc:chgData name="Dennis Doomen" userId="dc56462d-a776-4529-bca0-d5882430ad0d" providerId="ADAL" clId="{4AB49E14-8BB8-421A-8D36-83E2C18E8EFB}" dt="2019-10-13T13:46:43.676" v="157" actId="20577"/>
        <pc:sldMkLst>
          <pc:docMk/>
          <pc:sldMk cId="1120291169" sldId="668"/>
        </pc:sldMkLst>
        <pc:spChg chg="mod">
          <ac:chgData name="Dennis Doomen" userId="dc56462d-a776-4529-bca0-d5882430ad0d" providerId="ADAL" clId="{4AB49E14-8BB8-421A-8D36-83E2C18E8EFB}" dt="2019-10-13T10:37:19.149" v="65" actId="20577"/>
          <ac:spMkLst>
            <pc:docMk/>
            <pc:sldMk cId="1120291169" sldId="668"/>
            <ac:spMk id="2" creationId="{C3138D8C-BA1E-4AF7-A2AB-60441E4991B4}"/>
          </ac:spMkLst>
        </pc:spChg>
        <pc:spChg chg="mod">
          <ac:chgData name="Dennis Doomen" userId="dc56462d-a776-4529-bca0-d5882430ad0d" providerId="ADAL" clId="{4AB49E14-8BB8-421A-8D36-83E2C18E8EFB}" dt="2019-10-13T13:42:51.496" v="100" actId="20577"/>
          <ac:spMkLst>
            <pc:docMk/>
            <pc:sldMk cId="1120291169" sldId="668"/>
            <ac:spMk id="13" creationId="{8EE01A71-52A0-4ECD-AE29-4411C20AECD1}"/>
          </ac:spMkLst>
        </pc:spChg>
        <pc:spChg chg="mod">
          <ac:chgData name="Dennis Doomen" userId="dc56462d-a776-4529-bca0-d5882430ad0d" providerId="ADAL" clId="{4AB49E14-8BB8-421A-8D36-83E2C18E8EFB}" dt="2019-10-13T13:43:00.457" v="106" actId="20577"/>
          <ac:spMkLst>
            <pc:docMk/>
            <pc:sldMk cId="1120291169" sldId="668"/>
            <ac:spMk id="56" creationId="{A26E882E-4F70-43A5-8C75-04E29C55DDA7}"/>
          </ac:spMkLst>
        </pc:spChg>
        <pc:spChg chg="mod">
          <ac:chgData name="Dennis Doomen" userId="dc56462d-a776-4529-bca0-d5882430ad0d" providerId="ADAL" clId="{4AB49E14-8BB8-421A-8D36-83E2C18E8EFB}" dt="2019-10-13T13:46:43.676" v="157" actId="20577"/>
          <ac:spMkLst>
            <pc:docMk/>
            <pc:sldMk cId="1120291169" sldId="668"/>
            <ac:spMk id="59" creationId="{1B10D9AC-2C78-4B61-9F67-B74A33BF8FD5}"/>
          </ac:spMkLst>
        </pc:spChg>
        <pc:spChg chg="mod">
          <ac:chgData name="Dennis Doomen" userId="dc56462d-a776-4529-bca0-d5882430ad0d" providerId="ADAL" clId="{4AB49E14-8BB8-421A-8D36-83E2C18E8EFB}" dt="2019-10-13T13:43:24.389" v="141" actId="20577"/>
          <ac:spMkLst>
            <pc:docMk/>
            <pc:sldMk cId="1120291169" sldId="668"/>
            <ac:spMk id="60" creationId="{AAF9939E-9902-47B9-91BF-0AAAB913930D}"/>
          </ac:spMkLst>
        </pc:spChg>
        <pc:spChg chg="mod">
          <ac:chgData name="Dennis Doomen" userId="dc56462d-a776-4529-bca0-d5882430ad0d" providerId="ADAL" clId="{4AB49E14-8BB8-421A-8D36-83E2C18E8EFB}" dt="2019-10-13T13:46:35.329" v="149" actId="20577"/>
          <ac:spMkLst>
            <pc:docMk/>
            <pc:sldMk cId="1120291169" sldId="668"/>
            <ac:spMk id="63" creationId="{27D3778A-B6CB-431C-A3E1-03C244CD68FC}"/>
          </ac:spMkLst>
        </pc:spChg>
      </pc:sldChg>
      <pc:sldChg chg="modSp">
        <pc:chgData name="Dennis Doomen" userId="dc56462d-a776-4529-bca0-d5882430ad0d" providerId="ADAL" clId="{4AB49E14-8BB8-421A-8D36-83E2C18E8EFB}" dt="2019-10-13T10:34:30.424" v="27" actId="20577"/>
        <pc:sldMkLst>
          <pc:docMk/>
          <pc:sldMk cId="1134110677" sldId="697"/>
        </pc:sldMkLst>
        <pc:spChg chg="mod">
          <ac:chgData name="Dennis Doomen" userId="dc56462d-a776-4529-bca0-d5882430ad0d" providerId="ADAL" clId="{4AB49E14-8BB8-421A-8D36-83E2C18E8EFB}" dt="2019-10-13T10:34:30.424" v="27" actId="20577"/>
          <ac:spMkLst>
            <pc:docMk/>
            <pc:sldMk cId="1134110677" sldId="697"/>
            <ac:spMk id="2" creationId="{3EF9AA51-5703-453A-B833-CBC1E162CCE6}"/>
          </ac:spMkLst>
        </pc:spChg>
      </pc:sldChg>
    </pc:docChg>
  </pc:docChgLst>
  <pc:docChgLst>
    <pc:chgData name="Dennis Doomen" userId="dc56462d-a776-4529-bca0-d5882430ad0d" providerId="ADAL" clId="{402AAB07-6EC5-4401-A930-2BD0DE16086D}"/>
    <pc:docChg chg="undo custSel addSld modSld">
      <pc:chgData name="Dennis Doomen" userId="dc56462d-a776-4529-bca0-d5882430ad0d" providerId="ADAL" clId="{402AAB07-6EC5-4401-A930-2BD0DE16086D}" dt="2019-10-13T15:17:05.181" v="319"/>
      <pc:docMkLst>
        <pc:docMk/>
      </pc:docMkLst>
      <pc:sldChg chg="modSp">
        <pc:chgData name="Dennis Doomen" userId="dc56462d-a776-4529-bca0-d5882430ad0d" providerId="ADAL" clId="{402AAB07-6EC5-4401-A930-2BD0DE16086D}" dt="2019-10-13T14:57:26.050" v="209" actId="207"/>
        <pc:sldMkLst>
          <pc:docMk/>
          <pc:sldMk cId="4063770775" sldId="547"/>
        </pc:sldMkLst>
        <pc:spChg chg="mod">
          <ac:chgData name="Dennis Doomen" userId="dc56462d-a776-4529-bca0-d5882430ad0d" providerId="ADAL" clId="{402AAB07-6EC5-4401-A930-2BD0DE16086D}" dt="2019-10-13T14:57:26.050" v="209" actId="207"/>
          <ac:spMkLst>
            <pc:docMk/>
            <pc:sldMk cId="4063770775" sldId="547"/>
            <ac:spMk id="12" creationId="{00000000-0000-0000-0000-000000000000}"/>
          </ac:spMkLst>
        </pc:spChg>
        <pc:grpChg chg="mod">
          <ac:chgData name="Dennis Doomen" userId="dc56462d-a776-4529-bca0-d5882430ad0d" providerId="ADAL" clId="{402AAB07-6EC5-4401-A930-2BD0DE16086D}" dt="2019-10-13T14:57:19.486" v="208"/>
          <ac:grpSpMkLst>
            <pc:docMk/>
            <pc:sldMk cId="4063770775" sldId="547"/>
            <ac:grpSpMk id="9" creationId="{00000000-0000-0000-0000-000000000000}"/>
          </ac:grpSpMkLst>
        </pc:grpChg>
      </pc:sldChg>
      <pc:sldChg chg="delSp modSp modAnim">
        <pc:chgData name="Dennis Doomen" userId="dc56462d-a776-4529-bca0-d5882430ad0d" providerId="ADAL" clId="{402AAB07-6EC5-4401-A930-2BD0DE16086D}" dt="2019-10-13T15:12:11.177" v="287"/>
        <pc:sldMkLst>
          <pc:docMk/>
          <pc:sldMk cId="1084521283" sldId="562"/>
        </pc:sldMkLst>
        <pc:spChg chg="del">
          <ac:chgData name="Dennis Doomen" userId="dc56462d-a776-4529-bca0-d5882430ad0d" providerId="ADAL" clId="{402AAB07-6EC5-4401-A930-2BD0DE16086D}" dt="2019-10-13T15:03:05.989" v="245" actId="478"/>
          <ac:spMkLst>
            <pc:docMk/>
            <pc:sldMk cId="1084521283" sldId="562"/>
            <ac:spMk id="38" creationId="{50B3181A-D66C-43D5-BA35-779CED231E8A}"/>
          </ac:spMkLst>
        </pc:spChg>
        <pc:spChg chg="mod">
          <ac:chgData name="Dennis Doomen" userId="dc56462d-a776-4529-bca0-d5882430ad0d" providerId="ADAL" clId="{402AAB07-6EC5-4401-A930-2BD0DE16086D}" dt="2019-10-13T15:03:37.764" v="247"/>
          <ac:spMkLst>
            <pc:docMk/>
            <pc:sldMk cId="1084521283" sldId="562"/>
            <ac:spMk id="44" creationId="{067E3EE4-A14B-46AC-8412-7D2A1EED5BA8}"/>
          </ac:spMkLst>
        </pc:spChg>
        <pc:spChg chg="mod">
          <ac:chgData name="Dennis Doomen" userId="dc56462d-a776-4529-bca0-d5882430ad0d" providerId="ADAL" clId="{402AAB07-6EC5-4401-A930-2BD0DE16086D}" dt="2019-10-13T15:03:37.764" v="247"/>
          <ac:spMkLst>
            <pc:docMk/>
            <pc:sldMk cId="1084521283" sldId="562"/>
            <ac:spMk id="45" creationId="{56BD1313-55D5-4749-8270-2C5A6E74DD93}"/>
          </ac:spMkLst>
        </pc:spChg>
        <pc:spChg chg="mod">
          <ac:chgData name="Dennis Doomen" userId="dc56462d-a776-4529-bca0-d5882430ad0d" providerId="ADAL" clId="{402AAB07-6EC5-4401-A930-2BD0DE16086D}" dt="2019-10-13T15:03:37.764" v="247"/>
          <ac:spMkLst>
            <pc:docMk/>
            <pc:sldMk cId="1084521283" sldId="562"/>
            <ac:spMk id="46" creationId="{BBD9078C-4E7E-4EFD-9E17-0002EC1D9448}"/>
          </ac:spMkLst>
        </pc:spChg>
        <pc:spChg chg="mod">
          <ac:chgData name="Dennis Doomen" userId="dc56462d-a776-4529-bca0-d5882430ad0d" providerId="ADAL" clId="{402AAB07-6EC5-4401-A930-2BD0DE16086D}" dt="2019-10-13T15:03:37.764" v="247"/>
          <ac:spMkLst>
            <pc:docMk/>
            <pc:sldMk cId="1084521283" sldId="562"/>
            <ac:spMk id="47" creationId="{CBF9DF59-EF33-44D6-A584-3492AB2DD30F}"/>
          </ac:spMkLst>
        </pc:spChg>
        <pc:spChg chg="mod">
          <ac:chgData name="Dennis Doomen" userId="dc56462d-a776-4529-bca0-d5882430ad0d" providerId="ADAL" clId="{402AAB07-6EC5-4401-A930-2BD0DE16086D}" dt="2019-10-13T15:03:37.764" v="247"/>
          <ac:spMkLst>
            <pc:docMk/>
            <pc:sldMk cId="1084521283" sldId="562"/>
            <ac:spMk id="48" creationId="{04E0D25B-7DFD-4062-955D-889F3283AD05}"/>
          </ac:spMkLst>
        </pc:spChg>
        <pc:spChg chg="mod">
          <ac:chgData name="Dennis Doomen" userId="dc56462d-a776-4529-bca0-d5882430ad0d" providerId="ADAL" clId="{402AAB07-6EC5-4401-A930-2BD0DE16086D}" dt="2019-10-13T15:03:37.764" v="247"/>
          <ac:spMkLst>
            <pc:docMk/>
            <pc:sldMk cId="1084521283" sldId="562"/>
            <ac:spMk id="49" creationId="{46F82F2D-C5D7-4DF8-B48F-2044FDE06599}"/>
          </ac:spMkLst>
        </pc:spChg>
        <pc:spChg chg="mod">
          <ac:chgData name="Dennis Doomen" userId="dc56462d-a776-4529-bca0-d5882430ad0d" providerId="ADAL" clId="{402AAB07-6EC5-4401-A930-2BD0DE16086D}" dt="2019-10-13T15:03:37.764" v="247"/>
          <ac:spMkLst>
            <pc:docMk/>
            <pc:sldMk cId="1084521283" sldId="562"/>
            <ac:spMk id="51" creationId="{BB8B3FFA-E546-4B22-B681-6FAC5957F53D}"/>
          </ac:spMkLst>
        </pc:spChg>
        <pc:spChg chg="mod">
          <ac:chgData name="Dennis Doomen" userId="dc56462d-a776-4529-bca0-d5882430ad0d" providerId="ADAL" clId="{402AAB07-6EC5-4401-A930-2BD0DE16086D}" dt="2019-10-13T15:03:37.764" v="247"/>
          <ac:spMkLst>
            <pc:docMk/>
            <pc:sldMk cId="1084521283" sldId="562"/>
            <ac:spMk id="52" creationId="{7DC36535-9DF3-4BEA-80F3-48EBC5E9C10C}"/>
          </ac:spMkLst>
        </pc:spChg>
        <pc:spChg chg="mod">
          <ac:chgData name="Dennis Doomen" userId="dc56462d-a776-4529-bca0-d5882430ad0d" providerId="ADAL" clId="{402AAB07-6EC5-4401-A930-2BD0DE16086D}" dt="2019-10-13T15:05:57.288" v="264"/>
          <ac:spMkLst>
            <pc:docMk/>
            <pc:sldMk cId="1084521283" sldId="562"/>
            <ac:spMk id="55" creationId="{68DCE48E-58A8-46CF-AB8C-666BA8068D8C}"/>
          </ac:spMkLst>
        </pc:spChg>
        <pc:spChg chg="mod">
          <ac:chgData name="Dennis Doomen" userId="dc56462d-a776-4529-bca0-d5882430ad0d" providerId="ADAL" clId="{402AAB07-6EC5-4401-A930-2BD0DE16086D}" dt="2019-10-13T15:03:37.764" v="247"/>
          <ac:spMkLst>
            <pc:docMk/>
            <pc:sldMk cId="1084521283" sldId="562"/>
            <ac:spMk id="56" creationId="{AB599C11-E232-4A07-AF3E-494D1675D846}"/>
          </ac:spMkLst>
        </pc:spChg>
        <pc:spChg chg="mod">
          <ac:chgData name="Dennis Doomen" userId="dc56462d-a776-4529-bca0-d5882430ad0d" providerId="ADAL" clId="{402AAB07-6EC5-4401-A930-2BD0DE16086D}" dt="2019-10-13T15:05:57.288" v="264"/>
          <ac:spMkLst>
            <pc:docMk/>
            <pc:sldMk cId="1084521283" sldId="562"/>
            <ac:spMk id="57" creationId="{3974B790-BC7D-4EC1-A6BE-309605A6C55A}"/>
          </ac:spMkLst>
        </pc:spChg>
      </pc:sldChg>
      <pc:sldChg chg="delSp">
        <pc:chgData name="Dennis Doomen" userId="dc56462d-a776-4529-bca0-d5882430ad0d" providerId="ADAL" clId="{402AAB07-6EC5-4401-A930-2BD0DE16086D}" dt="2019-10-13T15:04:16.558" v="253" actId="478"/>
        <pc:sldMkLst>
          <pc:docMk/>
          <pc:sldMk cId="2144757429" sldId="660"/>
        </pc:sldMkLst>
        <pc:spChg chg="del">
          <ac:chgData name="Dennis Doomen" userId="dc56462d-a776-4529-bca0-d5882430ad0d" providerId="ADAL" clId="{402AAB07-6EC5-4401-A930-2BD0DE16086D}" dt="2019-10-13T15:04:16.558" v="253" actId="478"/>
          <ac:spMkLst>
            <pc:docMk/>
            <pc:sldMk cId="2144757429" sldId="660"/>
            <ac:spMk id="3" creationId="{01858235-0ED4-4D98-9360-7CAE3D735AA7}"/>
          </ac:spMkLst>
        </pc:spChg>
      </pc:sldChg>
      <pc:sldChg chg="modSp">
        <pc:chgData name="Dennis Doomen" userId="dc56462d-a776-4529-bca0-d5882430ad0d" providerId="ADAL" clId="{402AAB07-6EC5-4401-A930-2BD0DE16086D}" dt="2019-10-13T15:04:57.903" v="260" actId="13822"/>
        <pc:sldMkLst>
          <pc:docMk/>
          <pc:sldMk cId="1730491402" sldId="663"/>
        </pc:sldMkLst>
        <pc:spChg chg="mod">
          <ac:chgData name="Dennis Doomen" userId="dc56462d-a776-4529-bca0-d5882430ad0d" providerId="ADAL" clId="{402AAB07-6EC5-4401-A930-2BD0DE16086D}" dt="2019-10-13T15:04:57.903" v="260" actId="13822"/>
          <ac:spMkLst>
            <pc:docMk/>
            <pc:sldMk cId="1730491402" sldId="663"/>
            <ac:spMk id="59" creationId="{3989FAD9-8B53-460C-9191-AB0B5175D0BB}"/>
          </ac:spMkLst>
        </pc:spChg>
      </pc:sldChg>
      <pc:sldChg chg="modAnim">
        <pc:chgData name="Dennis Doomen" userId="dc56462d-a776-4529-bca0-d5882430ad0d" providerId="ADAL" clId="{402AAB07-6EC5-4401-A930-2BD0DE16086D}" dt="2019-10-13T15:16:14.605" v="313"/>
        <pc:sldMkLst>
          <pc:docMk/>
          <pc:sldMk cId="3386796315" sldId="664"/>
        </pc:sldMkLst>
      </pc:sldChg>
      <pc:sldChg chg="modSp">
        <pc:chgData name="Dennis Doomen" userId="dc56462d-a776-4529-bca0-d5882430ad0d" providerId="ADAL" clId="{402AAB07-6EC5-4401-A930-2BD0DE16086D}" dt="2019-10-13T14:53:10.951" v="132" actId="20577"/>
        <pc:sldMkLst>
          <pc:docMk/>
          <pc:sldMk cId="1120291169" sldId="668"/>
        </pc:sldMkLst>
        <pc:spChg chg="mod">
          <ac:chgData name="Dennis Doomen" userId="dc56462d-a776-4529-bca0-d5882430ad0d" providerId="ADAL" clId="{402AAB07-6EC5-4401-A930-2BD0DE16086D}" dt="2019-10-13T14:53:10.951" v="132" actId="20577"/>
          <ac:spMkLst>
            <pc:docMk/>
            <pc:sldMk cId="1120291169" sldId="668"/>
            <ac:spMk id="2" creationId="{C3138D8C-BA1E-4AF7-A2AB-60441E4991B4}"/>
          </ac:spMkLst>
        </pc:spChg>
      </pc:sldChg>
      <pc:sldChg chg="delSp">
        <pc:chgData name="Dennis Doomen" userId="dc56462d-a776-4529-bca0-d5882430ad0d" providerId="ADAL" clId="{402AAB07-6EC5-4401-A930-2BD0DE16086D}" dt="2019-10-13T15:04:34.410" v="257" actId="478"/>
        <pc:sldMkLst>
          <pc:docMk/>
          <pc:sldMk cId="317425910" sldId="673"/>
        </pc:sldMkLst>
        <pc:spChg chg="del">
          <ac:chgData name="Dennis Doomen" userId="dc56462d-a776-4529-bca0-d5882430ad0d" providerId="ADAL" clId="{402AAB07-6EC5-4401-A930-2BD0DE16086D}" dt="2019-10-13T15:04:34.410" v="257" actId="478"/>
          <ac:spMkLst>
            <pc:docMk/>
            <pc:sldMk cId="317425910" sldId="673"/>
            <ac:spMk id="23" creationId="{7F3F6155-1DC3-46DA-AC68-4E7D9589E4B5}"/>
          </ac:spMkLst>
        </pc:spChg>
      </pc:sldChg>
      <pc:sldChg chg="modSp modAnim">
        <pc:chgData name="Dennis Doomen" userId="dc56462d-a776-4529-bca0-d5882430ad0d" providerId="ADAL" clId="{402AAB07-6EC5-4401-A930-2BD0DE16086D}" dt="2019-10-13T15:17:05.181" v="319"/>
        <pc:sldMkLst>
          <pc:docMk/>
          <pc:sldMk cId="52798423" sldId="674"/>
        </pc:sldMkLst>
        <pc:spChg chg="mod">
          <ac:chgData name="Dennis Doomen" userId="dc56462d-a776-4529-bca0-d5882430ad0d" providerId="ADAL" clId="{402AAB07-6EC5-4401-A930-2BD0DE16086D}" dt="2019-10-13T15:16:35.820" v="316" actId="14100"/>
          <ac:spMkLst>
            <pc:docMk/>
            <pc:sldMk cId="52798423" sldId="674"/>
            <ac:spMk id="13" creationId="{2F245946-FC72-4327-A25D-BEABC2BCFD10}"/>
          </ac:spMkLst>
        </pc:spChg>
        <pc:cxnChg chg="mod">
          <ac:chgData name="Dennis Doomen" userId="dc56462d-a776-4529-bca0-d5882430ad0d" providerId="ADAL" clId="{402AAB07-6EC5-4401-A930-2BD0DE16086D}" dt="2019-10-13T15:16:38.373" v="317" actId="14100"/>
          <ac:cxnSpMkLst>
            <pc:docMk/>
            <pc:sldMk cId="52798423" sldId="674"/>
            <ac:cxnSpMk id="10" creationId="{A5FBD850-501E-440C-B1A2-5A524AF01527}"/>
          </ac:cxnSpMkLst>
        </pc:cxnChg>
      </pc:sldChg>
      <pc:sldChg chg="modAnim">
        <pc:chgData name="Dennis Doomen" userId="dc56462d-a776-4529-bca0-d5882430ad0d" providerId="ADAL" clId="{402AAB07-6EC5-4401-A930-2BD0DE16086D}" dt="2019-10-13T14:57:50.632" v="212"/>
        <pc:sldMkLst>
          <pc:docMk/>
          <pc:sldMk cId="128410647" sldId="696"/>
        </pc:sldMkLst>
      </pc:sldChg>
      <pc:sldChg chg="modAnim">
        <pc:chgData name="Dennis Doomen" userId="dc56462d-a776-4529-bca0-d5882430ad0d" providerId="ADAL" clId="{402AAB07-6EC5-4401-A930-2BD0DE16086D}" dt="2019-10-13T14:58:32.018" v="218"/>
        <pc:sldMkLst>
          <pc:docMk/>
          <pc:sldMk cId="1939379469" sldId="699"/>
        </pc:sldMkLst>
      </pc:sldChg>
      <pc:sldChg chg="modSp">
        <pc:chgData name="Dennis Doomen" userId="dc56462d-a776-4529-bca0-d5882430ad0d" providerId="ADAL" clId="{402AAB07-6EC5-4401-A930-2BD0DE16086D}" dt="2019-10-13T14:58:55.250" v="219" actId="20577"/>
        <pc:sldMkLst>
          <pc:docMk/>
          <pc:sldMk cId="768147783" sldId="701"/>
        </pc:sldMkLst>
        <pc:spChg chg="mod">
          <ac:chgData name="Dennis Doomen" userId="dc56462d-a776-4529-bca0-d5882430ad0d" providerId="ADAL" clId="{402AAB07-6EC5-4401-A930-2BD0DE16086D}" dt="2019-10-13T14:58:55.250" v="219" actId="20577"/>
          <ac:spMkLst>
            <pc:docMk/>
            <pc:sldMk cId="768147783" sldId="701"/>
            <ac:spMk id="5" creationId="{E5D84A2E-34EC-4879-938D-DCAAF4E062F8}"/>
          </ac:spMkLst>
        </pc:spChg>
      </pc:sldChg>
      <pc:sldChg chg="modAnim">
        <pc:chgData name="Dennis Doomen" userId="dc56462d-a776-4529-bca0-d5882430ad0d" providerId="ADAL" clId="{402AAB07-6EC5-4401-A930-2BD0DE16086D}" dt="2019-10-13T14:59:18.672" v="224"/>
        <pc:sldMkLst>
          <pc:docMk/>
          <pc:sldMk cId="4266274043" sldId="702"/>
        </pc:sldMkLst>
      </pc:sldChg>
      <pc:sldChg chg="delSp modSp modAnim">
        <pc:chgData name="Dennis Doomen" userId="dc56462d-a776-4529-bca0-d5882430ad0d" providerId="ADAL" clId="{402AAB07-6EC5-4401-A930-2BD0DE16086D}" dt="2019-10-13T15:02:49.992" v="239"/>
        <pc:sldMkLst>
          <pc:docMk/>
          <pc:sldMk cId="2214850355" sldId="704"/>
        </pc:sldMkLst>
        <pc:spChg chg="del">
          <ac:chgData name="Dennis Doomen" userId="dc56462d-a776-4529-bca0-d5882430ad0d" providerId="ADAL" clId="{402AAB07-6EC5-4401-A930-2BD0DE16086D}" dt="2019-10-13T15:01:00.749" v="226" actId="478"/>
          <ac:spMkLst>
            <pc:docMk/>
            <pc:sldMk cId="2214850355" sldId="704"/>
            <ac:spMk id="3" creationId="{50F198EC-F8D8-4532-8D1C-6225C161F62A}"/>
          </ac:spMkLst>
        </pc:spChg>
        <pc:spChg chg="mod">
          <ac:chgData name="Dennis Doomen" userId="dc56462d-a776-4529-bca0-d5882430ad0d" providerId="ADAL" clId="{402AAB07-6EC5-4401-A930-2BD0DE16086D}" dt="2019-10-13T15:02:49.992" v="239"/>
          <ac:spMkLst>
            <pc:docMk/>
            <pc:sldMk cId="2214850355" sldId="704"/>
            <ac:spMk id="39" creationId="{C000E437-94B9-4162-80DD-EDB43EBB8594}"/>
          </ac:spMkLst>
        </pc:spChg>
        <pc:spChg chg="mod">
          <ac:chgData name="Dennis Doomen" userId="dc56462d-a776-4529-bca0-d5882430ad0d" providerId="ADAL" clId="{402AAB07-6EC5-4401-A930-2BD0DE16086D}" dt="2019-10-13T15:02:49.992" v="239"/>
          <ac:spMkLst>
            <pc:docMk/>
            <pc:sldMk cId="2214850355" sldId="704"/>
            <ac:spMk id="40" creationId="{35DDCAB7-8790-4A9F-A6E7-47562C13D487}"/>
          </ac:spMkLst>
        </pc:spChg>
      </pc:sldChg>
      <pc:sldChg chg="delSp modSp modAnim">
        <pc:chgData name="Dennis Doomen" userId="dc56462d-a776-4529-bca0-d5882430ad0d" providerId="ADAL" clId="{402AAB07-6EC5-4401-A930-2BD0DE16086D}" dt="2019-10-13T15:02:55.438" v="243"/>
        <pc:sldMkLst>
          <pc:docMk/>
          <pc:sldMk cId="2603324624" sldId="705"/>
        </pc:sldMkLst>
        <pc:spChg chg="del">
          <ac:chgData name="Dennis Doomen" userId="dc56462d-a776-4529-bca0-d5882430ad0d" providerId="ADAL" clId="{402AAB07-6EC5-4401-A930-2BD0DE16086D}" dt="2019-10-13T15:02:11.958" v="235" actId="478"/>
          <ac:spMkLst>
            <pc:docMk/>
            <pc:sldMk cId="2603324624" sldId="705"/>
            <ac:spMk id="3" creationId="{50F198EC-F8D8-4532-8D1C-6225C161F62A}"/>
          </ac:spMkLst>
        </pc:spChg>
        <pc:spChg chg="mod">
          <ac:chgData name="Dennis Doomen" userId="dc56462d-a776-4529-bca0-d5882430ad0d" providerId="ADAL" clId="{402AAB07-6EC5-4401-A930-2BD0DE16086D}" dt="2019-10-13T15:01:33.197" v="231" actId="20577"/>
          <ac:spMkLst>
            <pc:docMk/>
            <pc:sldMk cId="2603324624" sldId="705"/>
            <ac:spMk id="25" creationId="{269337DF-71B2-4693-A7B9-3DCCD643D451}"/>
          </ac:spMkLst>
        </pc:spChg>
        <pc:spChg chg="mod">
          <ac:chgData name="Dennis Doomen" userId="dc56462d-a776-4529-bca0-d5882430ad0d" providerId="ADAL" clId="{402AAB07-6EC5-4401-A930-2BD0DE16086D}" dt="2019-10-13T15:02:55.438" v="243"/>
          <ac:spMkLst>
            <pc:docMk/>
            <pc:sldMk cId="2603324624" sldId="705"/>
            <ac:spMk id="34" creationId="{05C77E80-B797-4CB4-834C-202819570695}"/>
          </ac:spMkLst>
        </pc:spChg>
        <pc:spChg chg="mod">
          <ac:chgData name="Dennis Doomen" userId="dc56462d-a776-4529-bca0-d5882430ad0d" providerId="ADAL" clId="{402AAB07-6EC5-4401-A930-2BD0DE16086D}" dt="2019-10-13T15:02:55.438" v="243"/>
          <ac:spMkLst>
            <pc:docMk/>
            <pc:sldMk cId="2603324624" sldId="705"/>
            <ac:spMk id="35" creationId="{35564294-888E-4892-A14D-D285FFE25C42}"/>
          </ac:spMkLst>
        </pc:spChg>
      </pc:sldChg>
      <pc:sldChg chg="delSp modSp modAnim">
        <pc:chgData name="Dennis Doomen" userId="dc56462d-a776-4529-bca0-d5882430ad0d" providerId="ADAL" clId="{402AAB07-6EC5-4401-A930-2BD0DE16086D}" dt="2019-10-13T15:02:52.618" v="241"/>
        <pc:sldMkLst>
          <pc:docMk/>
          <pc:sldMk cId="136847896" sldId="706"/>
        </pc:sldMkLst>
        <pc:spChg chg="del">
          <ac:chgData name="Dennis Doomen" userId="dc56462d-a776-4529-bca0-d5882430ad0d" providerId="ADAL" clId="{402AAB07-6EC5-4401-A930-2BD0DE16086D}" dt="2019-10-13T15:01:04.663" v="227" actId="478"/>
          <ac:spMkLst>
            <pc:docMk/>
            <pc:sldMk cId="136847896" sldId="706"/>
            <ac:spMk id="3" creationId="{50F198EC-F8D8-4532-8D1C-6225C161F62A}"/>
          </ac:spMkLst>
        </pc:spChg>
        <pc:spChg chg="mod">
          <ac:chgData name="Dennis Doomen" userId="dc56462d-a776-4529-bca0-d5882430ad0d" providerId="ADAL" clId="{402AAB07-6EC5-4401-A930-2BD0DE16086D}" dt="2019-10-13T15:02:52.618" v="241"/>
          <ac:spMkLst>
            <pc:docMk/>
            <pc:sldMk cId="136847896" sldId="706"/>
            <ac:spMk id="39" creationId="{C000E437-94B9-4162-80DD-EDB43EBB8594}"/>
          </ac:spMkLst>
        </pc:spChg>
        <pc:spChg chg="mod">
          <ac:chgData name="Dennis Doomen" userId="dc56462d-a776-4529-bca0-d5882430ad0d" providerId="ADAL" clId="{402AAB07-6EC5-4401-A930-2BD0DE16086D}" dt="2019-10-13T15:02:52.618" v="241"/>
          <ac:spMkLst>
            <pc:docMk/>
            <pc:sldMk cId="136847896" sldId="706"/>
            <ac:spMk id="40" creationId="{35DDCAB7-8790-4A9F-A6E7-47562C13D487}"/>
          </ac:spMkLst>
        </pc:spChg>
      </pc:sldChg>
      <pc:sldChg chg="delSp modAnim">
        <pc:chgData name="Dennis Doomen" userId="dc56462d-a776-4529-bca0-d5882430ad0d" providerId="ADAL" clId="{402AAB07-6EC5-4401-A930-2BD0DE16086D}" dt="2019-10-13T15:02:59.238" v="244" actId="478"/>
        <pc:sldMkLst>
          <pc:docMk/>
          <pc:sldMk cId="2217303969" sldId="708"/>
        </pc:sldMkLst>
        <pc:spChg chg="del">
          <ac:chgData name="Dennis Doomen" userId="dc56462d-a776-4529-bca0-d5882430ad0d" providerId="ADAL" clId="{402AAB07-6EC5-4401-A930-2BD0DE16086D}" dt="2019-10-13T15:02:59.238" v="244" actId="478"/>
          <ac:spMkLst>
            <pc:docMk/>
            <pc:sldMk cId="2217303969" sldId="708"/>
            <ac:spMk id="3" creationId="{50F198EC-F8D8-4532-8D1C-6225C161F62A}"/>
          </ac:spMkLst>
        </pc:spChg>
      </pc:sldChg>
      <pc:sldChg chg="delSp">
        <pc:chgData name="Dennis Doomen" userId="dc56462d-a776-4529-bca0-d5882430ad0d" providerId="ADAL" clId="{402AAB07-6EC5-4401-A930-2BD0DE16086D}" dt="2019-10-13T15:03:46.361" v="248" actId="478"/>
        <pc:sldMkLst>
          <pc:docMk/>
          <pc:sldMk cId="3756911578" sldId="710"/>
        </pc:sldMkLst>
        <pc:spChg chg="del">
          <ac:chgData name="Dennis Doomen" userId="dc56462d-a776-4529-bca0-d5882430ad0d" providerId="ADAL" clId="{402AAB07-6EC5-4401-A930-2BD0DE16086D}" dt="2019-10-13T15:03:46.361" v="248" actId="478"/>
          <ac:spMkLst>
            <pc:docMk/>
            <pc:sldMk cId="3756911578" sldId="710"/>
            <ac:spMk id="3" creationId="{50F198EC-F8D8-4532-8D1C-6225C161F62A}"/>
          </ac:spMkLst>
        </pc:spChg>
      </pc:sldChg>
      <pc:sldChg chg="delSp">
        <pc:chgData name="Dennis Doomen" userId="dc56462d-a776-4529-bca0-d5882430ad0d" providerId="ADAL" clId="{402AAB07-6EC5-4401-A930-2BD0DE16086D}" dt="2019-10-13T15:03:52.321" v="249" actId="478"/>
        <pc:sldMkLst>
          <pc:docMk/>
          <pc:sldMk cId="1042069412" sldId="711"/>
        </pc:sldMkLst>
        <pc:spChg chg="del">
          <ac:chgData name="Dennis Doomen" userId="dc56462d-a776-4529-bca0-d5882430ad0d" providerId="ADAL" clId="{402AAB07-6EC5-4401-A930-2BD0DE16086D}" dt="2019-10-13T15:03:52.321" v="249" actId="478"/>
          <ac:spMkLst>
            <pc:docMk/>
            <pc:sldMk cId="1042069412" sldId="711"/>
            <ac:spMk id="3" creationId="{50F198EC-F8D8-4532-8D1C-6225C161F62A}"/>
          </ac:spMkLst>
        </pc:spChg>
      </pc:sldChg>
      <pc:sldChg chg="delSp modSp modAnim">
        <pc:chgData name="Dennis Doomen" userId="dc56462d-a776-4529-bca0-d5882430ad0d" providerId="ADAL" clId="{402AAB07-6EC5-4401-A930-2BD0DE16086D}" dt="2019-10-13T15:15:30.724" v="310" actId="1076"/>
        <pc:sldMkLst>
          <pc:docMk/>
          <pc:sldMk cId="1724403105" sldId="716"/>
        </pc:sldMkLst>
        <pc:spChg chg="del">
          <ac:chgData name="Dennis Doomen" userId="dc56462d-a776-4529-bca0-d5882430ad0d" providerId="ADAL" clId="{402AAB07-6EC5-4401-A930-2BD0DE16086D}" dt="2019-10-13T15:03:55.033" v="250" actId="478"/>
          <ac:spMkLst>
            <pc:docMk/>
            <pc:sldMk cId="1724403105" sldId="716"/>
            <ac:spMk id="3" creationId="{6D327480-09C4-4FF0-981A-CBD705375233}"/>
          </ac:spMkLst>
        </pc:spChg>
        <pc:spChg chg="mod">
          <ac:chgData name="Dennis Doomen" userId="dc56462d-a776-4529-bca0-d5882430ad0d" providerId="ADAL" clId="{402AAB07-6EC5-4401-A930-2BD0DE16086D}" dt="2019-10-13T15:15:30.724" v="310" actId="1076"/>
          <ac:spMkLst>
            <pc:docMk/>
            <pc:sldMk cId="1724403105" sldId="716"/>
            <ac:spMk id="5" creationId="{ECFC8408-0D38-457F-8DCD-5C77AE1CD43D}"/>
          </ac:spMkLst>
        </pc:spChg>
        <pc:spChg chg="mod">
          <ac:chgData name="Dennis Doomen" userId="dc56462d-a776-4529-bca0-d5882430ad0d" providerId="ADAL" clId="{402AAB07-6EC5-4401-A930-2BD0DE16086D}" dt="2019-10-13T15:13:01.370" v="301" actId="20577"/>
          <ac:spMkLst>
            <pc:docMk/>
            <pc:sldMk cId="1724403105" sldId="716"/>
            <ac:spMk id="12" creationId="{B54B394D-6DC2-48D1-9695-F3F69DA3B99B}"/>
          </ac:spMkLst>
        </pc:spChg>
        <pc:cxnChg chg="mod">
          <ac:chgData name="Dennis Doomen" userId="dc56462d-a776-4529-bca0-d5882430ad0d" providerId="ADAL" clId="{402AAB07-6EC5-4401-A930-2BD0DE16086D}" dt="2019-10-13T15:15:30.724" v="310" actId="1076"/>
          <ac:cxnSpMkLst>
            <pc:docMk/>
            <pc:sldMk cId="1724403105" sldId="716"/>
            <ac:cxnSpMk id="9" creationId="{D65F1824-0EF8-4BFE-91D1-BDF7715824D9}"/>
          </ac:cxnSpMkLst>
        </pc:cxnChg>
      </pc:sldChg>
      <pc:sldChg chg="delSp modSp modAnim">
        <pc:chgData name="Dennis Doomen" userId="dc56462d-a776-4529-bca0-d5882430ad0d" providerId="ADAL" clId="{402AAB07-6EC5-4401-A930-2BD0DE16086D}" dt="2019-10-13T15:15:58.045" v="312"/>
        <pc:sldMkLst>
          <pc:docMk/>
          <pc:sldMk cId="72878706" sldId="717"/>
        </pc:sldMkLst>
        <pc:spChg chg="del">
          <ac:chgData name="Dennis Doomen" userId="dc56462d-a776-4529-bca0-d5882430ad0d" providerId="ADAL" clId="{402AAB07-6EC5-4401-A930-2BD0DE16086D}" dt="2019-10-13T15:03:59.630" v="251" actId="478"/>
          <ac:spMkLst>
            <pc:docMk/>
            <pc:sldMk cId="72878706" sldId="717"/>
            <ac:spMk id="3" creationId="{6D327480-09C4-4FF0-981A-CBD705375233}"/>
          </ac:spMkLst>
        </pc:spChg>
        <pc:spChg chg="mod">
          <ac:chgData name="Dennis Doomen" userId="dc56462d-a776-4529-bca0-d5882430ad0d" providerId="ADAL" clId="{402AAB07-6EC5-4401-A930-2BD0DE16086D}" dt="2019-10-13T15:15:23.734" v="308" actId="1076"/>
          <ac:spMkLst>
            <pc:docMk/>
            <pc:sldMk cId="72878706" sldId="717"/>
            <ac:spMk id="5" creationId="{ECFC8408-0D38-457F-8DCD-5C77AE1CD43D}"/>
          </ac:spMkLst>
        </pc:spChg>
        <pc:cxnChg chg="mod">
          <ac:chgData name="Dennis Doomen" userId="dc56462d-a776-4529-bca0-d5882430ad0d" providerId="ADAL" clId="{402AAB07-6EC5-4401-A930-2BD0DE16086D}" dt="2019-10-13T15:15:23.734" v="308" actId="1076"/>
          <ac:cxnSpMkLst>
            <pc:docMk/>
            <pc:sldMk cId="72878706" sldId="717"/>
            <ac:cxnSpMk id="9" creationId="{D65F1824-0EF8-4BFE-91D1-BDF7715824D9}"/>
          </ac:cxnSpMkLst>
        </pc:cxnChg>
      </pc:sldChg>
      <pc:sldChg chg="delSp">
        <pc:chgData name="Dennis Doomen" userId="dc56462d-a776-4529-bca0-d5882430ad0d" providerId="ADAL" clId="{402AAB07-6EC5-4401-A930-2BD0DE16086D}" dt="2019-10-13T15:04:05.099" v="252" actId="478"/>
        <pc:sldMkLst>
          <pc:docMk/>
          <pc:sldMk cId="151427731" sldId="718"/>
        </pc:sldMkLst>
        <pc:spChg chg="del">
          <ac:chgData name="Dennis Doomen" userId="dc56462d-a776-4529-bca0-d5882430ad0d" providerId="ADAL" clId="{402AAB07-6EC5-4401-A930-2BD0DE16086D}" dt="2019-10-13T15:04:05.099" v="252" actId="478"/>
          <ac:spMkLst>
            <pc:docMk/>
            <pc:sldMk cId="151427731" sldId="718"/>
            <ac:spMk id="3" creationId="{50F198EC-F8D8-4532-8D1C-6225C161F62A}"/>
          </ac:spMkLst>
        </pc:spChg>
      </pc:sldChg>
      <pc:sldChg chg="delSp">
        <pc:chgData name="Dennis Doomen" userId="dc56462d-a776-4529-bca0-d5882430ad0d" providerId="ADAL" clId="{402AAB07-6EC5-4401-A930-2BD0DE16086D}" dt="2019-10-13T15:04:20.629" v="254" actId="478"/>
        <pc:sldMkLst>
          <pc:docMk/>
          <pc:sldMk cId="1776040681" sldId="720"/>
        </pc:sldMkLst>
        <pc:spChg chg="del">
          <ac:chgData name="Dennis Doomen" userId="dc56462d-a776-4529-bca0-d5882430ad0d" providerId="ADAL" clId="{402AAB07-6EC5-4401-A930-2BD0DE16086D}" dt="2019-10-13T15:04:20.629" v="254" actId="478"/>
          <ac:spMkLst>
            <pc:docMk/>
            <pc:sldMk cId="1776040681" sldId="720"/>
            <ac:spMk id="3" creationId="{50F198EC-F8D8-4532-8D1C-6225C161F62A}"/>
          </ac:spMkLst>
        </pc:spChg>
      </pc:sldChg>
      <pc:sldChg chg="delSp">
        <pc:chgData name="Dennis Doomen" userId="dc56462d-a776-4529-bca0-d5882430ad0d" providerId="ADAL" clId="{402AAB07-6EC5-4401-A930-2BD0DE16086D}" dt="2019-10-13T15:04:23.558" v="255" actId="478"/>
        <pc:sldMkLst>
          <pc:docMk/>
          <pc:sldMk cId="4293488541" sldId="721"/>
        </pc:sldMkLst>
        <pc:spChg chg="del">
          <ac:chgData name="Dennis Doomen" userId="dc56462d-a776-4529-bca0-d5882430ad0d" providerId="ADAL" clId="{402AAB07-6EC5-4401-A930-2BD0DE16086D}" dt="2019-10-13T15:04:23.558" v="255" actId="478"/>
          <ac:spMkLst>
            <pc:docMk/>
            <pc:sldMk cId="4293488541" sldId="721"/>
            <ac:spMk id="3" creationId="{50F198EC-F8D8-4532-8D1C-6225C161F62A}"/>
          </ac:spMkLst>
        </pc:spChg>
      </pc:sldChg>
      <pc:sldChg chg="delSp">
        <pc:chgData name="Dennis Doomen" userId="dc56462d-a776-4529-bca0-d5882430ad0d" providerId="ADAL" clId="{402AAB07-6EC5-4401-A930-2BD0DE16086D}" dt="2019-10-13T15:04:28.886" v="256" actId="478"/>
        <pc:sldMkLst>
          <pc:docMk/>
          <pc:sldMk cId="1820677523" sldId="722"/>
        </pc:sldMkLst>
        <pc:spChg chg="del">
          <ac:chgData name="Dennis Doomen" userId="dc56462d-a776-4529-bca0-d5882430ad0d" providerId="ADAL" clId="{402AAB07-6EC5-4401-A930-2BD0DE16086D}" dt="2019-10-13T15:04:28.886" v="256" actId="478"/>
          <ac:spMkLst>
            <pc:docMk/>
            <pc:sldMk cId="1820677523" sldId="722"/>
            <ac:spMk id="3" creationId="{50F198EC-F8D8-4532-8D1C-6225C161F62A}"/>
          </ac:spMkLst>
        </pc:spChg>
      </pc:sldChg>
      <pc:sldChg chg="delSp">
        <pc:chgData name="Dennis Doomen" userId="dc56462d-a776-4529-bca0-d5882430ad0d" providerId="ADAL" clId="{402AAB07-6EC5-4401-A930-2BD0DE16086D}" dt="2019-10-13T15:05:04.181" v="261" actId="478"/>
        <pc:sldMkLst>
          <pc:docMk/>
          <pc:sldMk cId="2529403498" sldId="723"/>
        </pc:sldMkLst>
        <pc:spChg chg="del">
          <ac:chgData name="Dennis Doomen" userId="dc56462d-a776-4529-bca0-d5882430ad0d" providerId="ADAL" clId="{402AAB07-6EC5-4401-A930-2BD0DE16086D}" dt="2019-10-13T15:05:04.181" v="261" actId="478"/>
          <ac:spMkLst>
            <pc:docMk/>
            <pc:sldMk cId="2529403498" sldId="723"/>
            <ac:spMk id="3" creationId="{50F198EC-F8D8-4532-8D1C-6225C161F62A}"/>
          </ac:spMkLst>
        </pc:spChg>
      </pc:sldChg>
      <pc:sldChg chg="addSp delSp modSp modAnim">
        <pc:chgData name="Dennis Doomen" userId="dc56462d-a776-4529-bca0-d5882430ad0d" providerId="ADAL" clId="{402AAB07-6EC5-4401-A930-2BD0DE16086D}" dt="2019-10-13T14:56:43.113" v="204"/>
        <pc:sldMkLst>
          <pc:docMk/>
          <pc:sldMk cId="4101438936" sldId="726"/>
        </pc:sldMkLst>
        <pc:spChg chg="add del">
          <ac:chgData name="Dennis Doomen" userId="dc56462d-a776-4529-bca0-d5882430ad0d" providerId="ADAL" clId="{402AAB07-6EC5-4401-A930-2BD0DE16086D}" dt="2019-10-13T14:55:35.951" v="134" actId="478"/>
          <ac:spMkLst>
            <pc:docMk/>
            <pc:sldMk cId="4101438936" sldId="726"/>
            <ac:spMk id="2" creationId="{3EF9AA51-5703-453A-B833-CBC1E162CCE6}"/>
          </ac:spMkLst>
        </pc:spChg>
        <pc:spChg chg="add del">
          <ac:chgData name="Dennis Doomen" userId="dc56462d-a776-4529-bca0-d5882430ad0d" providerId="ADAL" clId="{402AAB07-6EC5-4401-A930-2BD0DE16086D}" dt="2019-10-13T14:55:38.138" v="135" actId="478"/>
          <ac:spMkLst>
            <pc:docMk/>
            <pc:sldMk cId="4101438936" sldId="726"/>
            <ac:spMk id="3" creationId="{50F198EC-F8D8-4532-8D1C-6225C161F62A}"/>
          </ac:spMkLst>
        </pc:spChg>
        <pc:spChg chg="add del mod">
          <ac:chgData name="Dennis Doomen" userId="dc56462d-a776-4529-bca0-d5882430ad0d" providerId="ADAL" clId="{402AAB07-6EC5-4401-A930-2BD0DE16086D}" dt="2019-10-13T14:56:12.007" v="199"/>
          <ac:spMkLst>
            <pc:docMk/>
            <pc:sldMk cId="4101438936" sldId="726"/>
            <ac:spMk id="4" creationId="{A088EF61-C8BB-4172-8136-7C66D99D3624}"/>
          </ac:spMkLst>
        </pc:spChg>
        <pc:spChg chg="add del mod">
          <ac:chgData name="Dennis Doomen" userId="dc56462d-a776-4529-bca0-d5882430ad0d" providerId="ADAL" clId="{402AAB07-6EC5-4401-A930-2BD0DE16086D}" dt="2019-10-13T14:55:35.951" v="134" actId="478"/>
          <ac:spMkLst>
            <pc:docMk/>
            <pc:sldMk cId="4101438936" sldId="726"/>
            <ac:spMk id="6" creationId="{649BF2E7-233F-45A6-8137-F6339175210F}"/>
          </ac:spMkLst>
        </pc:spChg>
      </pc:sldChg>
      <pc:sldChg chg="addSp delSp modSp add delAnim modAnim">
        <pc:chgData name="Dennis Doomen" userId="dc56462d-a776-4529-bca0-d5882430ad0d" providerId="ADAL" clId="{402AAB07-6EC5-4401-A930-2BD0DE16086D}" dt="2019-10-13T14:53:06.586" v="128" actId="20577"/>
        <pc:sldMkLst>
          <pc:docMk/>
          <pc:sldMk cId="2964767702" sldId="727"/>
        </pc:sldMkLst>
        <pc:spChg chg="mod">
          <ac:chgData name="Dennis Doomen" userId="dc56462d-a776-4529-bca0-d5882430ad0d" providerId="ADAL" clId="{402AAB07-6EC5-4401-A930-2BD0DE16086D}" dt="2019-10-13T14:53:06.586" v="128" actId="20577"/>
          <ac:spMkLst>
            <pc:docMk/>
            <pc:sldMk cId="2964767702" sldId="727"/>
            <ac:spMk id="2" creationId="{C3138D8C-BA1E-4AF7-A2AB-60441E4991B4}"/>
          </ac:spMkLst>
        </pc:spChg>
        <pc:spChg chg="mod">
          <ac:chgData name="Dennis Doomen" userId="dc56462d-a776-4529-bca0-d5882430ad0d" providerId="ADAL" clId="{402AAB07-6EC5-4401-A930-2BD0DE16086D}" dt="2019-10-13T14:52:59.918" v="117" actId="1076"/>
          <ac:spMkLst>
            <pc:docMk/>
            <pc:sldMk cId="2964767702" sldId="727"/>
            <ac:spMk id="4" creationId="{91F76964-EA34-4857-98B5-9168F619CE08}"/>
          </ac:spMkLst>
        </pc:spChg>
        <pc:spChg chg="mod">
          <ac:chgData name="Dennis Doomen" userId="dc56462d-a776-4529-bca0-d5882430ad0d" providerId="ADAL" clId="{402AAB07-6EC5-4401-A930-2BD0DE16086D}" dt="2019-10-13T14:52:59.918" v="117" actId="1076"/>
          <ac:spMkLst>
            <pc:docMk/>
            <pc:sldMk cId="2964767702" sldId="727"/>
            <ac:spMk id="12" creationId="{26E9D1D5-F581-45FE-B0D9-80B4D2A20869}"/>
          </ac:spMkLst>
        </pc:spChg>
        <pc:spChg chg="del">
          <ac:chgData name="Dennis Doomen" userId="dc56462d-a776-4529-bca0-d5882430ad0d" providerId="ADAL" clId="{402AAB07-6EC5-4401-A930-2BD0DE16086D}" dt="2019-10-13T14:52:54.296" v="115" actId="478"/>
          <ac:spMkLst>
            <pc:docMk/>
            <pc:sldMk cId="2964767702" sldId="727"/>
            <ac:spMk id="13" creationId="{8EE01A71-52A0-4ECD-AE29-4411C20AECD1}"/>
          </ac:spMkLst>
        </pc:spChg>
        <pc:spChg chg="add del mod">
          <ac:chgData name="Dennis Doomen" userId="dc56462d-a776-4529-bca0-d5882430ad0d" providerId="ADAL" clId="{402AAB07-6EC5-4401-A930-2BD0DE16086D}" dt="2019-10-13T14:51:49.097" v="12" actId="478"/>
          <ac:spMkLst>
            <pc:docMk/>
            <pc:sldMk cId="2964767702" sldId="727"/>
            <ac:spMk id="21" creationId="{7296B501-9230-44B3-A704-9B80F3864C6B}"/>
          </ac:spMkLst>
        </pc:spChg>
        <pc:spChg chg="add mod">
          <ac:chgData name="Dennis Doomen" userId="dc56462d-a776-4529-bca0-d5882430ad0d" providerId="ADAL" clId="{402AAB07-6EC5-4401-A930-2BD0DE16086D}" dt="2019-10-13T14:52:59.918" v="117" actId="1076"/>
          <ac:spMkLst>
            <pc:docMk/>
            <pc:sldMk cId="2964767702" sldId="727"/>
            <ac:spMk id="22" creationId="{BD4D4BB5-01AE-4AE7-8A6C-A66CA9682A7C}"/>
          </ac:spMkLst>
        </pc:spChg>
        <pc:spChg chg="del">
          <ac:chgData name="Dennis Doomen" userId="dc56462d-a776-4529-bca0-d5882430ad0d" providerId="ADAL" clId="{402AAB07-6EC5-4401-A930-2BD0DE16086D}" dt="2019-10-13T14:52:55.916" v="116" actId="478"/>
          <ac:spMkLst>
            <pc:docMk/>
            <pc:sldMk cId="2964767702" sldId="727"/>
            <ac:spMk id="24" creationId="{97151A23-271B-4D27-98DF-AB216786A8BE}"/>
          </ac:spMkLst>
        </pc:spChg>
        <pc:spChg chg="mod">
          <ac:chgData name="Dennis Doomen" userId="dc56462d-a776-4529-bca0-d5882430ad0d" providerId="ADAL" clId="{402AAB07-6EC5-4401-A930-2BD0DE16086D}" dt="2019-10-13T14:52:59.918" v="117" actId="1076"/>
          <ac:spMkLst>
            <pc:docMk/>
            <pc:sldMk cId="2964767702" sldId="727"/>
            <ac:spMk id="26" creationId="{FC62A4EA-59A9-47D0-8584-E50D60859277}"/>
          </ac:spMkLst>
        </pc:spChg>
        <pc:spChg chg="mod">
          <ac:chgData name="Dennis Doomen" userId="dc56462d-a776-4529-bca0-d5882430ad0d" providerId="ADAL" clId="{402AAB07-6EC5-4401-A930-2BD0DE16086D}" dt="2019-10-13T14:52:59.918" v="117" actId="1076"/>
          <ac:spMkLst>
            <pc:docMk/>
            <pc:sldMk cId="2964767702" sldId="727"/>
            <ac:spMk id="27" creationId="{C14A4F7A-48F1-4875-971B-6520DF81DBDF}"/>
          </ac:spMkLst>
        </pc:spChg>
        <pc:spChg chg="del">
          <ac:chgData name="Dennis Doomen" userId="dc56462d-a776-4529-bca0-d5882430ad0d" providerId="ADAL" clId="{402AAB07-6EC5-4401-A930-2BD0DE16086D}" dt="2019-10-13T14:52:06.721" v="23" actId="478"/>
          <ac:spMkLst>
            <pc:docMk/>
            <pc:sldMk cId="2964767702" sldId="727"/>
            <ac:spMk id="56" creationId="{A26E882E-4F70-43A5-8C75-04E29C55DDA7}"/>
          </ac:spMkLst>
        </pc:spChg>
        <pc:spChg chg="del">
          <ac:chgData name="Dennis Doomen" userId="dc56462d-a776-4529-bca0-d5882430ad0d" providerId="ADAL" clId="{402AAB07-6EC5-4401-A930-2BD0DE16086D}" dt="2019-10-13T14:52:43.900" v="113" actId="478"/>
          <ac:spMkLst>
            <pc:docMk/>
            <pc:sldMk cId="2964767702" sldId="727"/>
            <ac:spMk id="59" creationId="{1B10D9AC-2C78-4B61-9F67-B74A33BF8FD5}"/>
          </ac:spMkLst>
        </pc:spChg>
        <pc:spChg chg="mod">
          <ac:chgData name="Dennis Doomen" userId="dc56462d-a776-4529-bca0-d5882430ad0d" providerId="ADAL" clId="{402AAB07-6EC5-4401-A930-2BD0DE16086D}" dt="2019-10-13T14:52:59.918" v="117" actId="1076"/>
          <ac:spMkLst>
            <pc:docMk/>
            <pc:sldMk cId="2964767702" sldId="727"/>
            <ac:spMk id="60" creationId="{AAF9939E-9902-47B9-91BF-0AAAB913930D}"/>
          </ac:spMkLst>
        </pc:spChg>
        <pc:spChg chg="del">
          <ac:chgData name="Dennis Doomen" userId="dc56462d-a776-4529-bca0-d5882430ad0d" providerId="ADAL" clId="{402AAB07-6EC5-4401-A930-2BD0DE16086D}" dt="2019-10-13T14:52:06.721" v="23" actId="478"/>
          <ac:spMkLst>
            <pc:docMk/>
            <pc:sldMk cId="2964767702" sldId="727"/>
            <ac:spMk id="63" creationId="{27D3778A-B6CB-431C-A3E1-03C244CD68FC}"/>
          </ac:spMkLst>
        </pc:spChg>
        <pc:cxnChg chg="del mod">
          <ac:chgData name="Dennis Doomen" userId="dc56462d-a776-4529-bca0-d5882430ad0d" providerId="ADAL" clId="{402AAB07-6EC5-4401-A930-2BD0DE16086D}" dt="2019-10-13T14:52:54.296" v="115" actId="478"/>
          <ac:cxnSpMkLst>
            <pc:docMk/>
            <pc:sldMk cId="2964767702" sldId="727"/>
            <ac:cxnSpMk id="6" creationId="{A66FF3B0-B7FE-4D35-9894-8D7CDF6FAC04}"/>
          </ac:cxnSpMkLst>
        </pc:cxnChg>
        <pc:cxnChg chg="mod">
          <ac:chgData name="Dennis Doomen" userId="dc56462d-a776-4529-bca0-d5882430ad0d" providerId="ADAL" clId="{402AAB07-6EC5-4401-A930-2BD0DE16086D}" dt="2019-10-13T14:52:59.918" v="117" actId="1076"/>
          <ac:cxnSpMkLst>
            <pc:docMk/>
            <pc:sldMk cId="2964767702" sldId="727"/>
            <ac:cxnSpMk id="20" creationId="{0D1122B9-3B24-468E-8D31-557B80999AEE}"/>
          </ac:cxnSpMkLst>
        </pc:cxnChg>
        <pc:cxnChg chg="add mod">
          <ac:chgData name="Dennis Doomen" userId="dc56462d-a776-4529-bca0-d5882430ad0d" providerId="ADAL" clId="{402AAB07-6EC5-4401-A930-2BD0DE16086D}" dt="2019-10-13T14:52:59.918" v="117" actId="1076"/>
          <ac:cxnSpMkLst>
            <pc:docMk/>
            <pc:sldMk cId="2964767702" sldId="727"/>
            <ac:cxnSpMk id="25" creationId="{B3498224-F701-4CD5-923F-0E44FBABF0E9}"/>
          </ac:cxnSpMkLst>
        </pc:cxnChg>
        <pc:cxnChg chg="mod">
          <ac:chgData name="Dennis Doomen" userId="dc56462d-a776-4529-bca0-d5882430ad0d" providerId="ADAL" clId="{402AAB07-6EC5-4401-A930-2BD0DE16086D}" dt="2019-10-13T14:52:59.918" v="117" actId="1076"/>
          <ac:cxnSpMkLst>
            <pc:docMk/>
            <pc:sldMk cId="2964767702" sldId="727"/>
            <ac:cxnSpMk id="47" creationId="{3FABD219-3D2E-4813-AE64-ADC3824CC3CF}"/>
          </ac:cxnSpMkLst>
        </pc:cxnChg>
        <pc:cxnChg chg="del mod">
          <ac:chgData name="Dennis Doomen" userId="dc56462d-a776-4529-bca0-d5882430ad0d" providerId="ADAL" clId="{402AAB07-6EC5-4401-A930-2BD0DE16086D}" dt="2019-10-13T14:52:54.296" v="115" actId="478"/>
          <ac:cxnSpMkLst>
            <pc:docMk/>
            <pc:sldMk cId="2964767702" sldId="727"/>
            <ac:cxnSpMk id="58" creationId="{A8E9D444-ECAE-4B4A-89A3-4529824BB903}"/>
          </ac:cxnSpMkLst>
        </pc:cxnChg>
        <pc:cxnChg chg="del mod">
          <ac:chgData name="Dennis Doomen" userId="dc56462d-a776-4529-bca0-d5882430ad0d" providerId="ADAL" clId="{402AAB07-6EC5-4401-A930-2BD0DE16086D}" dt="2019-10-13T14:52:08.711" v="24" actId="478"/>
          <ac:cxnSpMkLst>
            <pc:docMk/>
            <pc:sldMk cId="2964767702" sldId="727"/>
            <ac:cxnSpMk id="67" creationId="{42A5B183-5826-4D0E-BC6A-7B316BB20BA1}"/>
          </ac:cxnSpMkLst>
        </pc:cxnChg>
      </pc:sldChg>
    </pc:docChg>
  </pc:docChgLst>
  <pc:docChgLst>
    <pc:chgData name="Dennis Doomen" userId="dc56462d-a776-4529-bca0-d5882430ad0d" providerId="ADAL" clId="{AF715F84-FA03-475E-B809-05272DA729B3}"/>
    <pc:docChg chg="custSel delSld modSld">
      <pc:chgData name="Dennis Doomen" userId="dc56462d-a776-4529-bca0-d5882430ad0d" providerId="ADAL" clId="{AF715F84-FA03-475E-B809-05272DA729B3}" dt="2019-10-18T07:13:26.994" v="58" actId="2696"/>
      <pc:docMkLst>
        <pc:docMk/>
      </pc:docMkLst>
      <pc:sldChg chg="del">
        <pc:chgData name="Dennis Doomen" userId="dc56462d-a776-4529-bca0-d5882430ad0d" providerId="ADAL" clId="{AF715F84-FA03-475E-B809-05272DA729B3}" dt="2019-10-18T07:13:26.993" v="57" actId="2696"/>
        <pc:sldMkLst>
          <pc:docMk/>
          <pc:sldMk cId="2922255011" sldId="558"/>
        </pc:sldMkLst>
      </pc:sldChg>
      <pc:sldChg chg="modAnim">
        <pc:chgData name="Dennis Doomen" userId="dc56462d-a776-4529-bca0-d5882430ad0d" providerId="ADAL" clId="{AF715F84-FA03-475E-B809-05272DA729B3}" dt="2019-10-18T07:07:49.083" v="56"/>
        <pc:sldMkLst>
          <pc:docMk/>
          <pc:sldMk cId="1084521283" sldId="562"/>
        </pc:sldMkLst>
      </pc:sldChg>
      <pc:sldChg chg="delSp delAnim">
        <pc:chgData name="Dennis Doomen" userId="dc56462d-a776-4529-bca0-d5882430ad0d" providerId="ADAL" clId="{AF715F84-FA03-475E-B809-05272DA729B3}" dt="2019-10-17T22:01:02.259" v="1" actId="478"/>
        <pc:sldMkLst>
          <pc:docMk/>
          <pc:sldMk cId="1134110677" sldId="697"/>
        </pc:sldMkLst>
        <pc:spChg chg="del">
          <ac:chgData name="Dennis Doomen" userId="dc56462d-a776-4529-bca0-d5882430ad0d" providerId="ADAL" clId="{AF715F84-FA03-475E-B809-05272DA729B3}" dt="2019-10-17T22:01:00.221" v="0" actId="478"/>
          <ac:spMkLst>
            <pc:docMk/>
            <pc:sldMk cId="1134110677" sldId="697"/>
            <ac:spMk id="5" creationId="{E08ED425-E04E-4501-A095-FB6A0490C375}"/>
          </ac:spMkLst>
        </pc:spChg>
        <pc:spChg chg="del">
          <ac:chgData name="Dennis Doomen" userId="dc56462d-a776-4529-bca0-d5882430ad0d" providerId="ADAL" clId="{AF715F84-FA03-475E-B809-05272DA729B3}" dt="2019-10-17T22:01:00.221" v="0" actId="478"/>
          <ac:spMkLst>
            <pc:docMk/>
            <pc:sldMk cId="1134110677" sldId="697"/>
            <ac:spMk id="11" creationId="{82670E87-B78E-4C46-97F2-EE79B2BEBCE9}"/>
          </ac:spMkLst>
        </pc:spChg>
        <pc:spChg chg="del">
          <ac:chgData name="Dennis Doomen" userId="dc56462d-a776-4529-bca0-d5882430ad0d" providerId="ADAL" clId="{AF715F84-FA03-475E-B809-05272DA729B3}" dt="2019-10-17T22:01:02.259" v="1" actId="478"/>
          <ac:spMkLst>
            <pc:docMk/>
            <pc:sldMk cId="1134110677" sldId="697"/>
            <ac:spMk id="16" creationId="{D8CA3D52-F7A1-4324-8096-781CB0858E3A}"/>
          </ac:spMkLst>
        </pc:spChg>
      </pc:sldChg>
      <pc:sldChg chg="modSp">
        <pc:chgData name="Dennis Doomen" userId="dc56462d-a776-4529-bca0-d5882430ad0d" providerId="ADAL" clId="{AF715F84-FA03-475E-B809-05272DA729B3}" dt="2019-10-17T22:01:36.995" v="4" actId="20577"/>
        <pc:sldMkLst>
          <pc:docMk/>
          <pc:sldMk cId="1939379469" sldId="699"/>
        </pc:sldMkLst>
        <pc:spChg chg="mod">
          <ac:chgData name="Dennis Doomen" userId="dc56462d-a776-4529-bca0-d5882430ad0d" providerId="ADAL" clId="{AF715F84-FA03-475E-B809-05272DA729B3}" dt="2019-10-17T22:01:36.995" v="4" actId="20577"/>
          <ac:spMkLst>
            <pc:docMk/>
            <pc:sldMk cId="1939379469" sldId="699"/>
            <ac:spMk id="12" creationId="{C5060B59-00FD-44DE-B681-D4A69CFE1EDB}"/>
          </ac:spMkLst>
        </pc:spChg>
      </pc:sldChg>
      <pc:sldChg chg="modAnim">
        <pc:chgData name="Dennis Doomen" userId="dc56462d-a776-4529-bca0-d5882430ad0d" providerId="ADAL" clId="{AF715F84-FA03-475E-B809-05272DA729B3}" dt="2019-10-17T22:02:43.347" v="8"/>
        <pc:sldMkLst>
          <pc:docMk/>
          <pc:sldMk cId="4266274043" sldId="702"/>
        </pc:sldMkLst>
      </pc:sldChg>
      <pc:sldChg chg="modSp modAnim">
        <pc:chgData name="Dennis Doomen" userId="dc56462d-a776-4529-bca0-d5882430ad0d" providerId="ADAL" clId="{AF715F84-FA03-475E-B809-05272DA729B3}" dt="2019-10-18T07:07:24.965" v="55"/>
        <pc:sldMkLst>
          <pc:docMk/>
          <pc:sldMk cId="2603324624" sldId="705"/>
        </pc:sldMkLst>
        <pc:spChg chg="mod">
          <ac:chgData name="Dennis Doomen" userId="dc56462d-a776-4529-bca0-d5882430ad0d" providerId="ADAL" clId="{AF715F84-FA03-475E-B809-05272DA729B3}" dt="2019-10-18T07:07:06.740" v="52" actId="20577"/>
          <ac:spMkLst>
            <pc:docMk/>
            <pc:sldMk cId="2603324624" sldId="705"/>
            <ac:spMk id="2" creationId="{3EF9AA51-5703-453A-B833-CBC1E162CCE6}"/>
          </ac:spMkLst>
        </pc:spChg>
      </pc:sldChg>
      <pc:sldMasterChg chg="delSldLayout">
        <pc:chgData name="Dennis Doomen" userId="dc56462d-a776-4529-bca0-d5882430ad0d" providerId="ADAL" clId="{AF715F84-FA03-475E-B809-05272DA729B3}" dt="2019-10-18T07:13:26.994" v="58" actId="2696"/>
        <pc:sldMasterMkLst>
          <pc:docMk/>
          <pc:sldMasterMk cId="4164817313" sldId="2147483951"/>
        </pc:sldMasterMkLst>
        <pc:sldLayoutChg chg="del">
          <pc:chgData name="Dennis Doomen" userId="dc56462d-a776-4529-bca0-d5882430ad0d" providerId="ADAL" clId="{AF715F84-FA03-475E-B809-05272DA729B3}" dt="2019-10-18T07:13:26.994" v="58" actId="2696"/>
          <pc:sldLayoutMkLst>
            <pc:docMk/>
            <pc:sldMasterMk cId="4164817313" sldId="2147483951"/>
            <pc:sldLayoutMk cId="727027047" sldId="21474840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4320F-98E5-4384-A447-7E1FA9E54365}" type="datetimeFigureOut">
              <a:rPr lang="nl-NL" smtClean="0"/>
              <a:pPr/>
              <a:t>17-10-2019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70EFA-28D8-41C4-B903-A3391AFCC2A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698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A00F8-FC11-47B8-9F9F-FE8B1918C2CA}" type="datetimeFigureOut">
              <a:rPr lang="nl-NL" smtClean="0"/>
              <a:pPr/>
              <a:t>17-10-2019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563" y="744538"/>
            <a:ext cx="66833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7075B-ACB5-4731-8BAE-4E16BB85959E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726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6850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1pPr>
    <a:lvl2pPr marL="613425" algn="l" defTabSz="1226850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2pPr>
    <a:lvl3pPr marL="1226850" algn="l" defTabSz="1226850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3pPr>
    <a:lvl4pPr marL="1840276" algn="l" defTabSz="1226850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4pPr>
    <a:lvl5pPr marL="2453701" algn="l" defTabSz="1226850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5pPr>
    <a:lvl6pPr marL="3067126" algn="l" defTabSz="1226850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6pPr>
    <a:lvl7pPr marL="3680551" algn="l" defTabSz="1226850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7pPr>
    <a:lvl8pPr marL="4293977" algn="l" defTabSz="1226850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8pPr>
    <a:lvl9pPr marL="4907402" algn="l" defTabSz="1226850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26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81AF1-E61D-814F-9969-F00C75EAC6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268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1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075B-ACB5-4731-8BAE-4E16BB85959E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482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075B-ACB5-4731-8BAE-4E16BB85959E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44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075B-ACB5-4731-8BAE-4E16BB85959E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098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075B-ACB5-4731-8BAE-4E16BB85959E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2954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075B-ACB5-4731-8BAE-4E16BB85959E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863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075B-ACB5-4731-8BAE-4E16BB85959E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565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075B-ACB5-4731-8BAE-4E16BB85959E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687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075B-ACB5-4731-8BAE-4E16BB85959E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61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6963637" y="5820139"/>
            <a:ext cx="5704585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667" dirty="0" err="1">
                <a:solidFill>
                  <a:schemeClr val="bg1"/>
                </a:solidFill>
                <a:latin typeface="+mj-lt"/>
              </a:rPr>
              <a:t>embracing</a:t>
            </a:r>
            <a:r>
              <a:rPr lang="nl-NL" sz="4667" dirty="0">
                <a:solidFill>
                  <a:schemeClr val="bg1"/>
                </a:solidFill>
                <a:latin typeface="+mj-lt"/>
              </a:rPr>
              <a:t> digital</a:t>
            </a:r>
          </a:p>
        </p:txBody>
      </p:sp>
      <p:pic>
        <p:nvPicPr>
          <p:cNvPr id="10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097" y="1572091"/>
            <a:ext cx="6472141" cy="423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3383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blad_roo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27649" y="1115616"/>
            <a:ext cx="11449272" cy="3183467"/>
          </a:xfrm>
        </p:spPr>
        <p:txBody>
          <a:bodyPr anchor="b">
            <a:normAutofit/>
          </a:bodyPr>
          <a:lstStyle>
            <a:lvl1pPr algn="r">
              <a:defRPr sz="9600" b="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Vul hier de titel in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383633" y="4716016"/>
            <a:ext cx="11593288" cy="2207683"/>
          </a:xfrm>
        </p:spPr>
        <p:txBody>
          <a:bodyPr/>
          <a:lstStyle>
            <a:lvl1pPr marL="0" indent="0" algn="r">
              <a:buNone/>
              <a:defRPr sz="40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Ruimte voor ondertitel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437147"/>
      </p:ext>
    </p:extLst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edankt_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27649" y="1115616"/>
            <a:ext cx="11449272" cy="3183467"/>
          </a:xfrm>
        </p:spPr>
        <p:txBody>
          <a:bodyPr anchor="b">
            <a:normAutofit/>
          </a:bodyPr>
          <a:lstStyle>
            <a:lvl1pPr algn="r">
              <a:defRPr sz="96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383633" y="4716016"/>
            <a:ext cx="11593288" cy="2207683"/>
          </a:xfrm>
        </p:spPr>
        <p:txBody>
          <a:bodyPr/>
          <a:lstStyle>
            <a:lvl1pPr marL="0" indent="0" algn="r">
              <a:buNone/>
              <a:defRPr sz="40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Vragen?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7748419"/>
      </p:ext>
    </p:extLst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edankt_pa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27649" y="1115616"/>
            <a:ext cx="11449272" cy="3183467"/>
          </a:xfrm>
        </p:spPr>
        <p:txBody>
          <a:bodyPr anchor="b">
            <a:normAutofit/>
          </a:bodyPr>
          <a:lstStyle>
            <a:lvl1pPr algn="r">
              <a:defRPr sz="96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383633" y="4716016"/>
            <a:ext cx="11593288" cy="2207683"/>
          </a:xfrm>
        </p:spPr>
        <p:txBody>
          <a:bodyPr/>
          <a:lstStyle>
            <a:lvl1pPr marL="0" indent="0" algn="r">
              <a:buNone/>
              <a:defRPr sz="40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Vragen?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0589560"/>
      </p:ext>
    </p:extLst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edankt_ gro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27649" y="1115616"/>
            <a:ext cx="11449272" cy="3183467"/>
          </a:xfrm>
        </p:spPr>
        <p:txBody>
          <a:bodyPr anchor="b">
            <a:normAutofit/>
          </a:bodyPr>
          <a:lstStyle>
            <a:lvl1pPr algn="r">
              <a:defRPr sz="96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383633" y="4716016"/>
            <a:ext cx="11593288" cy="2207683"/>
          </a:xfrm>
        </p:spPr>
        <p:txBody>
          <a:bodyPr/>
          <a:lstStyle>
            <a:lvl1pPr marL="0" indent="0" algn="r">
              <a:buNone/>
              <a:defRPr sz="40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Vragen?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376407"/>
      </p:ext>
    </p:extLst>
  </p:cSld>
  <p:clrMapOvr>
    <a:masterClrMapping/>
  </p:clrMapOvr>
  <p:transition spd="med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edankt_roo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27649" y="1115616"/>
            <a:ext cx="11449272" cy="3183467"/>
          </a:xfrm>
        </p:spPr>
        <p:txBody>
          <a:bodyPr anchor="b">
            <a:normAutofit/>
          </a:bodyPr>
          <a:lstStyle>
            <a:lvl1pPr algn="r">
              <a:defRPr sz="96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383633" y="4716016"/>
            <a:ext cx="11593288" cy="2207683"/>
          </a:xfrm>
        </p:spPr>
        <p:txBody>
          <a:bodyPr/>
          <a:lstStyle>
            <a:lvl1pPr marL="0" indent="0" algn="r">
              <a:buNone/>
              <a:defRPr sz="40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Vragen?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211299"/>
      </p:ext>
    </p:extLst>
  </p:cSld>
  <p:clrMapOvr>
    <a:masterClrMapping/>
  </p:clrMapOvr>
  <p:transition spd="med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_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416081" y="1691681"/>
            <a:ext cx="7560840" cy="4536504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Hier kun je een citaat toevoegen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416800" y="6488907"/>
            <a:ext cx="5759450" cy="690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667" b="1" i="1" dirty="0">
                <a:solidFill>
                  <a:schemeClr val="bg1"/>
                </a:solidFill>
                <a:latin typeface="Variable" charset="0"/>
                <a:ea typeface="Variable" charset="0"/>
                <a:cs typeface="Variable" charset="0"/>
              </a:rPr>
              <a:t>Embracing digital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3316260"/>
      </p:ext>
    </p:extLst>
  </p:cSld>
  <p:clrMapOvr>
    <a:masterClrMapping/>
  </p:clrMapOvr>
  <p:transition spd="med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_pa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416081" y="1691681"/>
            <a:ext cx="7560840" cy="4536504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Hier kun je een citaat toevoegen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416800" y="6488907"/>
            <a:ext cx="5759450" cy="690562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667" b="1" i="1" dirty="0">
                <a:solidFill>
                  <a:schemeClr val="bg1"/>
                </a:solidFill>
                <a:latin typeface="Variable" charset="0"/>
                <a:ea typeface="Variable" charset="0"/>
                <a:cs typeface="Variable" charset="0"/>
              </a:rPr>
              <a:t>Embracing digital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8751506"/>
      </p:ext>
    </p:extLst>
  </p:cSld>
  <p:clrMapOvr>
    <a:masterClrMapping/>
  </p:clrMapOvr>
  <p:transition spd="med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_gro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416081" y="1691681"/>
            <a:ext cx="7560840" cy="4536504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Hier kun je een citaat toevoegen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416800" y="6488907"/>
            <a:ext cx="5759450" cy="690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667" b="1" i="1" dirty="0">
                <a:solidFill>
                  <a:schemeClr val="bg1"/>
                </a:solidFill>
                <a:latin typeface="Variable" charset="0"/>
                <a:ea typeface="Variable" charset="0"/>
                <a:cs typeface="Variable" charset="0"/>
              </a:rPr>
              <a:t>Embracing digital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8817360"/>
      </p:ext>
    </p:extLst>
  </p:cSld>
  <p:clrMapOvr>
    <a:masterClrMapping/>
  </p:clrMapOvr>
  <p:transition spd="med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_roo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416081" y="1691681"/>
            <a:ext cx="7560840" cy="4536504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Hier kun je een citaat toevoegen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416800" y="6488907"/>
            <a:ext cx="5759450" cy="690562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  <a:latin typeface="Variable Bold" panose="00000800000000000000" pitchFamily="50" charset="0"/>
              </a:defRPr>
            </a:lvl1pPr>
          </a:lstStyle>
          <a:p>
            <a:pPr lvl="0"/>
            <a:r>
              <a:rPr lang="en-US" sz="2667" b="1" i="1" dirty="0">
                <a:solidFill>
                  <a:schemeClr val="bg1"/>
                </a:solidFill>
                <a:latin typeface="Variable" charset="0"/>
                <a:ea typeface="Variable" charset="0"/>
                <a:cs typeface="Variable" charset="0"/>
              </a:rPr>
              <a:t>Embracing digital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140026"/>
      </p:ext>
    </p:extLst>
  </p:cSld>
  <p:clrMapOvr>
    <a:masterClrMapping/>
  </p:clrMapOvr>
  <p:transition spd="med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12571263" y="7680853"/>
            <a:ext cx="3845075" cy="1463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424" y="3250858"/>
            <a:ext cx="7930102" cy="5893143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 rot="21102632">
            <a:off x="9667013" y="7297395"/>
            <a:ext cx="454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 dirty="0">
                <a:solidFill>
                  <a:srgbClr val="0491C6"/>
                </a:solidFill>
              </a:rPr>
              <a:t>Koudekerk a/d Rijn &amp; </a:t>
            </a:r>
            <a:r>
              <a:rPr lang="nl-NL" sz="1800" b="1" baseline="0" dirty="0">
                <a:solidFill>
                  <a:srgbClr val="0491C6"/>
                </a:solidFill>
              </a:rPr>
              <a:t>Eindhoven</a:t>
            </a:r>
            <a:endParaRPr lang="nl-NL" sz="1800" b="1" dirty="0">
              <a:solidFill>
                <a:srgbClr val="0491C6"/>
              </a:solidFill>
            </a:endParaRPr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2" hasCustomPrompt="1"/>
          </p:nvPr>
        </p:nvSpPr>
        <p:spPr>
          <a:xfrm rot="21129479">
            <a:off x="9542177" y="5668410"/>
            <a:ext cx="4866700" cy="1578384"/>
          </a:xfrm>
        </p:spPr>
        <p:txBody>
          <a:bodyPr lIns="10800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0" i="0" baseline="0"/>
            </a:lvl1pPr>
          </a:lstStyle>
          <a:p>
            <a:pPr lvl="0"/>
            <a:r>
              <a:rPr lang="nl-NL" dirty="0"/>
              <a:t>Naam,  Functie, E-mailadres</a:t>
            </a: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471"/>
          <a:stretch/>
        </p:blipFill>
        <p:spPr>
          <a:xfrm rot="21094027">
            <a:off x="11556611" y="4598427"/>
            <a:ext cx="2533241" cy="81882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555880" y="1329436"/>
            <a:ext cx="11449272" cy="1714395"/>
          </a:xfrm>
        </p:spPr>
        <p:txBody>
          <a:bodyPr anchor="b">
            <a:normAutofit/>
          </a:bodyPr>
          <a:lstStyle>
            <a:lvl1pPr algn="l">
              <a:defRPr sz="9600" b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Even voorstellen</a:t>
            </a:r>
          </a:p>
        </p:txBody>
      </p:sp>
    </p:spTree>
    <p:extLst>
      <p:ext uri="{BB962C8B-B14F-4D97-AF65-F5344CB8AC3E}">
        <p14:creationId xmlns:p14="http://schemas.microsoft.com/office/powerpoint/2010/main" val="1475648666"/>
      </p:ext>
    </p:extLst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-227147" y="-420554"/>
            <a:ext cx="16870631" cy="97194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120073" y="4884903"/>
            <a:ext cx="14159092" cy="1607311"/>
          </a:xfrm>
        </p:spPr>
        <p:txBody>
          <a:bodyPr anchor="b"/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20073" y="6780246"/>
            <a:ext cx="14159092" cy="1519119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6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187" b="41194"/>
          <a:stretch/>
        </p:blipFill>
        <p:spPr>
          <a:xfrm>
            <a:off x="6462932" y="635563"/>
            <a:ext cx="4072220" cy="403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01744"/>
      </p:ext>
    </p:extLst>
  </p:cSld>
  <p:clrMapOvr>
    <a:masterClrMapping/>
  </p:clrMapOvr>
  <p:transition spd="med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 (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0194548"/>
      </p:ext>
    </p:extLst>
  </p:cSld>
  <p:clrMapOvr>
    <a:masterClrMapping/>
  </p:clrMapOvr>
  <p:transition spd="med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ale aan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Rechthoek 90"/>
          <p:cNvSpPr/>
          <p:nvPr userDrawn="1"/>
        </p:nvSpPr>
        <p:spPr>
          <a:xfrm>
            <a:off x="5903460" y="3847385"/>
            <a:ext cx="851152" cy="183433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7" name="Rechthoek 90"/>
          <p:cNvSpPr/>
          <p:nvPr userDrawn="1"/>
        </p:nvSpPr>
        <p:spPr>
          <a:xfrm>
            <a:off x="2396484" y="3854424"/>
            <a:ext cx="1752351" cy="91102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 dirty="0"/>
          </a:p>
        </p:txBody>
      </p:sp>
      <p:sp>
        <p:nvSpPr>
          <p:cNvPr id="8" name="Tekstvak 92"/>
          <p:cNvSpPr txBox="1"/>
          <p:nvPr userDrawn="1"/>
        </p:nvSpPr>
        <p:spPr>
          <a:xfrm>
            <a:off x="2396482" y="4180399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9" name="Rechthoek 90"/>
          <p:cNvSpPr/>
          <p:nvPr userDrawn="1"/>
        </p:nvSpPr>
        <p:spPr>
          <a:xfrm>
            <a:off x="4148834" y="3850270"/>
            <a:ext cx="1752351" cy="91102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11" name="Tekstvak 92"/>
          <p:cNvSpPr txBox="1"/>
          <p:nvPr userDrawn="1"/>
        </p:nvSpPr>
        <p:spPr>
          <a:xfrm>
            <a:off x="4137286" y="4176246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12" name="Rechthoek 90"/>
          <p:cNvSpPr/>
          <p:nvPr userDrawn="1"/>
        </p:nvSpPr>
        <p:spPr>
          <a:xfrm>
            <a:off x="2381570" y="4767565"/>
            <a:ext cx="3511433" cy="91102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13" name="Tekstvak 92"/>
          <p:cNvSpPr txBox="1"/>
          <p:nvPr userDrawn="1"/>
        </p:nvSpPr>
        <p:spPr>
          <a:xfrm>
            <a:off x="2392026" y="5081995"/>
            <a:ext cx="3511431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Development</a:t>
            </a:r>
          </a:p>
        </p:txBody>
      </p:sp>
      <p:sp>
        <p:nvSpPr>
          <p:cNvPr id="14" name="Tekstvak 92"/>
          <p:cNvSpPr txBox="1"/>
          <p:nvPr userDrawn="1"/>
        </p:nvSpPr>
        <p:spPr>
          <a:xfrm rot="16200000">
            <a:off x="5439534" y="4637874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Testen + Review</a:t>
            </a:r>
          </a:p>
        </p:txBody>
      </p:sp>
      <p:sp>
        <p:nvSpPr>
          <p:cNvPr id="15" name="Rechthoek 90"/>
          <p:cNvSpPr/>
          <p:nvPr userDrawn="1"/>
        </p:nvSpPr>
        <p:spPr>
          <a:xfrm>
            <a:off x="1456804" y="3858929"/>
            <a:ext cx="874281" cy="182279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16" name="Tekstvak 92"/>
          <p:cNvSpPr txBox="1"/>
          <p:nvPr userDrawn="1"/>
        </p:nvSpPr>
        <p:spPr>
          <a:xfrm rot="16200000">
            <a:off x="1176512" y="4637110"/>
            <a:ext cx="1412275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latin typeface="Lato Black"/>
                <a:cs typeface="Lato Black"/>
              </a:rPr>
              <a:t>Sprint 0</a:t>
            </a:r>
            <a:endParaRPr lang="nl-NL" sz="1200" dirty="0">
              <a:latin typeface="Lato Light"/>
              <a:cs typeface="Lato Light"/>
            </a:endParaRPr>
          </a:p>
        </p:txBody>
      </p:sp>
      <p:sp>
        <p:nvSpPr>
          <p:cNvPr id="17" name="Rechthoek 90"/>
          <p:cNvSpPr/>
          <p:nvPr userDrawn="1"/>
        </p:nvSpPr>
        <p:spPr>
          <a:xfrm>
            <a:off x="513247" y="3858928"/>
            <a:ext cx="874281" cy="18227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18" name="Tekstvak 92"/>
          <p:cNvSpPr txBox="1"/>
          <p:nvPr userDrawn="1"/>
        </p:nvSpPr>
        <p:spPr>
          <a:xfrm rot="16200000">
            <a:off x="232955" y="4637110"/>
            <a:ext cx="1412275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latin typeface="Lato Black"/>
                <a:cs typeface="Lato Black"/>
              </a:rPr>
              <a:t>Akkoord</a:t>
            </a:r>
            <a:endParaRPr lang="nl-NL" sz="1200" dirty="0">
              <a:latin typeface="Lato Light"/>
              <a:cs typeface="Lato Light"/>
            </a:endParaRPr>
          </a:p>
        </p:txBody>
      </p:sp>
      <p:grpSp>
        <p:nvGrpSpPr>
          <p:cNvPr id="19" name="Group 24"/>
          <p:cNvGrpSpPr/>
          <p:nvPr userDrawn="1"/>
        </p:nvGrpSpPr>
        <p:grpSpPr>
          <a:xfrm>
            <a:off x="6812344" y="1385795"/>
            <a:ext cx="1452831" cy="4779479"/>
            <a:chOff x="6823424" y="2482547"/>
            <a:chExt cx="1452831" cy="4779479"/>
          </a:xfrm>
        </p:grpSpPr>
        <p:grpSp>
          <p:nvGrpSpPr>
            <p:cNvPr id="20" name="Group 115"/>
            <p:cNvGrpSpPr/>
            <p:nvPr/>
          </p:nvGrpSpPr>
          <p:grpSpPr>
            <a:xfrm>
              <a:off x="6823424" y="2482547"/>
              <a:ext cx="1452831" cy="1308383"/>
              <a:chOff x="9061576" y="2287329"/>
              <a:chExt cx="1452831" cy="1308383"/>
            </a:xfrm>
          </p:grpSpPr>
          <p:sp>
            <p:nvSpPr>
              <p:cNvPr id="22" name="Isosceles Triangle 106"/>
              <p:cNvSpPr/>
              <p:nvPr/>
            </p:nvSpPr>
            <p:spPr>
              <a:xfrm rot="5400000">
                <a:off x="9133800" y="2215105"/>
                <a:ext cx="1308383" cy="145283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kstvak 92"/>
              <p:cNvSpPr txBox="1"/>
              <p:nvPr/>
            </p:nvSpPr>
            <p:spPr>
              <a:xfrm>
                <a:off x="9116481" y="2670689"/>
                <a:ext cx="82026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nl-NL" sz="1200" dirty="0" err="1">
                    <a:solidFill>
                      <a:schemeClr val="bg1"/>
                    </a:solidFill>
                    <a:latin typeface="Lato Black"/>
                    <a:cs typeface="Lato Black"/>
                  </a:rPr>
                  <a:t>Potentially</a:t>
                </a:r>
                <a:endParaRPr lang="nl-NL" sz="1200" dirty="0">
                  <a:solidFill>
                    <a:schemeClr val="bg1"/>
                  </a:solidFill>
                  <a:latin typeface="Lato Black"/>
                  <a:cs typeface="Lato Black"/>
                </a:endParaRPr>
              </a:p>
              <a:p>
                <a:r>
                  <a:rPr lang="nl-NL" sz="1200" dirty="0" err="1">
                    <a:solidFill>
                      <a:schemeClr val="bg1"/>
                    </a:solidFill>
                    <a:latin typeface="Lato Black"/>
                    <a:cs typeface="Lato Black"/>
                  </a:rPr>
                  <a:t>Shippable</a:t>
                </a:r>
                <a:endParaRPr lang="nl-NL" sz="1200" dirty="0">
                  <a:solidFill>
                    <a:schemeClr val="bg1"/>
                  </a:solidFill>
                  <a:latin typeface="Lato Black"/>
                  <a:cs typeface="Lato Black"/>
                </a:endParaRPr>
              </a:p>
              <a:p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Product</a:t>
                </a:r>
              </a:p>
            </p:txBody>
          </p:sp>
        </p:grpSp>
        <p:cxnSp>
          <p:nvCxnSpPr>
            <p:cNvPr id="21" name="Straight Connector 18"/>
            <p:cNvCxnSpPr>
              <a:stCxn id="22" idx="2"/>
            </p:cNvCxnSpPr>
            <p:nvPr/>
          </p:nvCxnSpPr>
          <p:spPr>
            <a:xfrm>
              <a:off x="6823424" y="2482547"/>
              <a:ext cx="0" cy="4779479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11"/>
          <p:cNvGrpSpPr/>
          <p:nvPr userDrawn="1"/>
        </p:nvGrpSpPr>
        <p:grpSpPr>
          <a:xfrm>
            <a:off x="6875334" y="2884160"/>
            <a:ext cx="1744458" cy="940135"/>
            <a:chOff x="6906157" y="3276689"/>
            <a:chExt cx="1716412" cy="940135"/>
          </a:xfrm>
        </p:grpSpPr>
        <p:grpSp>
          <p:nvGrpSpPr>
            <p:cNvPr id="25" name="Group 5"/>
            <p:cNvGrpSpPr/>
            <p:nvPr/>
          </p:nvGrpSpPr>
          <p:grpSpPr>
            <a:xfrm>
              <a:off x="6906157" y="3276689"/>
              <a:ext cx="516995" cy="940135"/>
              <a:chOff x="9162372" y="3282711"/>
              <a:chExt cx="516995" cy="940135"/>
            </a:xfrm>
          </p:grpSpPr>
          <p:sp>
            <p:nvSpPr>
              <p:cNvPr id="29" name="Rechthoek 90"/>
              <p:cNvSpPr/>
              <p:nvPr/>
            </p:nvSpPr>
            <p:spPr>
              <a:xfrm>
                <a:off x="9162372" y="3282711"/>
                <a:ext cx="516995" cy="94013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562" tIns="81281" rIns="162562" bIns="81281"/>
              <a:lstStyle/>
              <a:p>
                <a:endParaRPr lang="nl-NL"/>
              </a:p>
            </p:txBody>
          </p:sp>
          <p:sp>
            <p:nvSpPr>
              <p:cNvPr id="30" name="Tekstvak 92"/>
              <p:cNvSpPr txBox="1"/>
              <p:nvPr/>
            </p:nvSpPr>
            <p:spPr>
              <a:xfrm>
                <a:off x="9182958" y="3562932"/>
                <a:ext cx="4848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Test </a:t>
                </a:r>
              </a:p>
              <a:p>
                <a:pPr algn="ctr"/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Extern</a:t>
                </a:r>
              </a:p>
            </p:txBody>
          </p:sp>
        </p:grpSp>
        <p:grpSp>
          <p:nvGrpSpPr>
            <p:cNvPr id="26" name="Group 65"/>
            <p:cNvGrpSpPr/>
            <p:nvPr/>
          </p:nvGrpSpPr>
          <p:grpSpPr>
            <a:xfrm>
              <a:off x="7423154" y="3278374"/>
              <a:ext cx="1199415" cy="938450"/>
              <a:chOff x="11907632" y="4205280"/>
              <a:chExt cx="1925546" cy="694562"/>
            </a:xfrm>
          </p:grpSpPr>
          <p:sp>
            <p:nvSpPr>
              <p:cNvPr id="27" name="Rechthoek 90"/>
              <p:cNvSpPr/>
              <p:nvPr/>
            </p:nvSpPr>
            <p:spPr>
              <a:xfrm>
                <a:off x="11907632" y="4205280"/>
                <a:ext cx="1925546" cy="6945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562" tIns="81281" rIns="162562" bIns="81281"/>
              <a:lstStyle/>
              <a:p>
                <a:endParaRPr lang="nl-NL" dirty="0"/>
              </a:p>
            </p:txBody>
          </p:sp>
          <p:sp>
            <p:nvSpPr>
              <p:cNvPr id="28" name="Tekstvak 92"/>
              <p:cNvSpPr txBox="1"/>
              <p:nvPr/>
            </p:nvSpPr>
            <p:spPr>
              <a:xfrm>
                <a:off x="12020524" y="4423739"/>
                <a:ext cx="1762292" cy="273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nl-NL" sz="1200" dirty="0">
                    <a:solidFill>
                      <a:srgbClr val="000000"/>
                    </a:solidFill>
                    <a:latin typeface="Lato Black"/>
                    <a:cs typeface="Lato Black"/>
                  </a:rPr>
                  <a:t>Deployment</a:t>
                </a:r>
              </a:p>
              <a:p>
                <a:pPr algn="ctr"/>
                <a:r>
                  <a:rPr lang="nl-NL" sz="1200" dirty="0" err="1">
                    <a:solidFill>
                      <a:srgbClr val="000000"/>
                    </a:solidFill>
                    <a:latin typeface="Lato Black"/>
                    <a:cs typeface="Lato Black"/>
                  </a:rPr>
                  <a:t>App</a:t>
                </a:r>
                <a:r>
                  <a:rPr lang="nl-NL" sz="1200" dirty="0">
                    <a:solidFill>
                      <a:srgbClr val="000000"/>
                    </a:solidFill>
                    <a:latin typeface="Lato Black"/>
                    <a:cs typeface="Lato Black"/>
                  </a:rPr>
                  <a:t> stores</a:t>
                </a:r>
              </a:p>
            </p:txBody>
          </p:sp>
        </p:grpSp>
      </p:grpSp>
      <p:sp>
        <p:nvSpPr>
          <p:cNvPr id="31" name="Rechthoek 90"/>
          <p:cNvSpPr/>
          <p:nvPr userDrawn="1"/>
        </p:nvSpPr>
        <p:spPr>
          <a:xfrm>
            <a:off x="10374418" y="3847385"/>
            <a:ext cx="851152" cy="183433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32" name="Rechthoek 90"/>
          <p:cNvSpPr/>
          <p:nvPr userDrawn="1"/>
        </p:nvSpPr>
        <p:spPr>
          <a:xfrm>
            <a:off x="6867442" y="3854424"/>
            <a:ext cx="1752351" cy="91102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 dirty="0"/>
          </a:p>
        </p:txBody>
      </p:sp>
      <p:sp>
        <p:nvSpPr>
          <p:cNvPr id="33" name="Tekstvak 92"/>
          <p:cNvSpPr txBox="1"/>
          <p:nvPr userDrawn="1"/>
        </p:nvSpPr>
        <p:spPr>
          <a:xfrm>
            <a:off x="6867440" y="4180399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34" name="Rechthoek 90"/>
          <p:cNvSpPr/>
          <p:nvPr userDrawn="1"/>
        </p:nvSpPr>
        <p:spPr>
          <a:xfrm>
            <a:off x="8619792" y="3850270"/>
            <a:ext cx="1752351" cy="9110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35" name="Tekstvak 92"/>
          <p:cNvSpPr txBox="1"/>
          <p:nvPr userDrawn="1"/>
        </p:nvSpPr>
        <p:spPr>
          <a:xfrm>
            <a:off x="8608244" y="4176246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36" name="Rechthoek 90"/>
          <p:cNvSpPr/>
          <p:nvPr userDrawn="1"/>
        </p:nvSpPr>
        <p:spPr>
          <a:xfrm>
            <a:off x="6862986" y="4767565"/>
            <a:ext cx="3511433" cy="91102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37" name="Tekstvak 92"/>
          <p:cNvSpPr txBox="1"/>
          <p:nvPr userDrawn="1"/>
        </p:nvSpPr>
        <p:spPr>
          <a:xfrm>
            <a:off x="6862984" y="5081995"/>
            <a:ext cx="3511431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Development</a:t>
            </a:r>
          </a:p>
        </p:txBody>
      </p:sp>
      <p:sp>
        <p:nvSpPr>
          <p:cNvPr id="38" name="Tekstvak 92"/>
          <p:cNvSpPr txBox="1"/>
          <p:nvPr userDrawn="1"/>
        </p:nvSpPr>
        <p:spPr>
          <a:xfrm rot="16200000">
            <a:off x="9910492" y="4637874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Testen + Review</a:t>
            </a:r>
          </a:p>
        </p:txBody>
      </p:sp>
      <p:grpSp>
        <p:nvGrpSpPr>
          <p:cNvPr id="39" name="Group 120"/>
          <p:cNvGrpSpPr/>
          <p:nvPr userDrawn="1"/>
        </p:nvGrpSpPr>
        <p:grpSpPr>
          <a:xfrm>
            <a:off x="11343462" y="2884160"/>
            <a:ext cx="1744458" cy="940135"/>
            <a:chOff x="6906157" y="3276689"/>
            <a:chExt cx="1716412" cy="940135"/>
          </a:xfrm>
        </p:grpSpPr>
        <p:grpSp>
          <p:nvGrpSpPr>
            <p:cNvPr id="40" name="Group 121"/>
            <p:cNvGrpSpPr/>
            <p:nvPr/>
          </p:nvGrpSpPr>
          <p:grpSpPr>
            <a:xfrm>
              <a:off x="6906157" y="3276689"/>
              <a:ext cx="516995" cy="940135"/>
              <a:chOff x="9162372" y="3282711"/>
              <a:chExt cx="516995" cy="940135"/>
            </a:xfrm>
          </p:grpSpPr>
          <p:sp>
            <p:nvSpPr>
              <p:cNvPr id="44" name="Rechthoek 90"/>
              <p:cNvSpPr/>
              <p:nvPr/>
            </p:nvSpPr>
            <p:spPr>
              <a:xfrm>
                <a:off x="9162372" y="3282711"/>
                <a:ext cx="516995" cy="94013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562" tIns="81281" rIns="162562" bIns="81281"/>
              <a:lstStyle/>
              <a:p>
                <a:endParaRPr lang="nl-NL"/>
              </a:p>
            </p:txBody>
          </p:sp>
          <p:sp>
            <p:nvSpPr>
              <p:cNvPr id="45" name="Tekstvak 92"/>
              <p:cNvSpPr txBox="1"/>
              <p:nvPr/>
            </p:nvSpPr>
            <p:spPr>
              <a:xfrm>
                <a:off x="9182958" y="3562932"/>
                <a:ext cx="4848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Test </a:t>
                </a:r>
              </a:p>
              <a:p>
                <a:pPr algn="ctr"/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Extern</a:t>
                </a:r>
              </a:p>
            </p:txBody>
          </p:sp>
        </p:grpSp>
        <p:grpSp>
          <p:nvGrpSpPr>
            <p:cNvPr id="41" name="Group 122"/>
            <p:cNvGrpSpPr/>
            <p:nvPr/>
          </p:nvGrpSpPr>
          <p:grpSpPr>
            <a:xfrm>
              <a:off x="7423154" y="3278374"/>
              <a:ext cx="1199415" cy="938450"/>
              <a:chOff x="11907632" y="4205280"/>
              <a:chExt cx="1925546" cy="694562"/>
            </a:xfrm>
          </p:grpSpPr>
          <p:sp>
            <p:nvSpPr>
              <p:cNvPr id="42" name="Rechthoek 90"/>
              <p:cNvSpPr/>
              <p:nvPr/>
            </p:nvSpPr>
            <p:spPr>
              <a:xfrm>
                <a:off x="11907632" y="4205280"/>
                <a:ext cx="1925546" cy="6945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562" tIns="81281" rIns="162562" bIns="81281"/>
              <a:lstStyle/>
              <a:p>
                <a:endParaRPr lang="nl-NL" dirty="0"/>
              </a:p>
            </p:txBody>
          </p:sp>
          <p:sp>
            <p:nvSpPr>
              <p:cNvPr id="43" name="Tekstvak 92"/>
              <p:cNvSpPr txBox="1"/>
              <p:nvPr/>
            </p:nvSpPr>
            <p:spPr>
              <a:xfrm>
                <a:off x="12020524" y="4423739"/>
                <a:ext cx="1762292" cy="273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nl-NL" sz="1200" dirty="0">
                    <a:solidFill>
                      <a:srgbClr val="000000"/>
                    </a:solidFill>
                    <a:latin typeface="Lato Black"/>
                    <a:cs typeface="Lato Black"/>
                  </a:rPr>
                  <a:t>Deployment</a:t>
                </a:r>
              </a:p>
              <a:p>
                <a:pPr algn="ctr"/>
                <a:r>
                  <a:rPr lang="nl-NL" sz="1200" dirty="0" err="1">
                    <a:solidFill>
                      <a:srgbClr val="000000"/>
                    </a:solidFill>
                    <a:latin typeface="Lato Black"/>
                    <a:cs typeface="Lato Black"/>
                  </a:rPr>
                  <a:t>App</a:t>
                </a:r>
                <a:r>
                  <a:rPr lang="nl-NL" sz="1200" dirty="0">
                    <a:solidFill>
                      <a:srgbClr val="000000"/>
                    </a:solidFill>
                    <a:latin typeface="Lato Black"/>
                    <a:cs typeface="Lato Black"/>
                  </a:rPr>
                  <a:t> stores</a:t>
                </a:r>
              </a:p>
            </p:txBody>
          </p:sp>
        </p:grpSp>
      </p:grpSp>
      <p:sp>
        <p:nvSpPr>
          <p:cNvPr id="46" name="Rechthoek 90"/>
          <p:cNvSpPr/>
          <p:nvPr userDrawn="1"/>
        </p:nvSpPr>
        <p:spPr>
          <a:xfrm>
            <a:off x="14842546" y="3847385"/>
            <a:ext cx="851152" cy="1834339"/>
          </a:xfrm>
          <a:prstGeom prst="rect">
            <a:avLst/>
          </a:prstGeom>
          <a:solidFill>
            <a:srgbClr val="7F7F7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47" name="Rechthoek 90"/>
          <p:cNvSpPr/>
          <p:nvPr userDrawn="1"/>
        </p:nvSpPr>
        <p:spPr>
          <a:xfrm>
            <a:off x="11335570" y="3854424"/>
            <a:ext cx="1752351" cy="911023"/>
          </a:xfrm>
          <a:prstGeom prst="rect">
            <a:avLst/>
          </a:prstGeom>
          <a:solidFill>
            <a:srgbClr val="7F7F7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 dirty="0"/>
          </a:p>
        </p:txBody>
      </p:sp>
      <p:sp>
        <p:nvSpPr>
          <p:cNvPr id="48" name="Tekstvak 92"/>
          <p:cNvSpPr txBox="1"/>
          <p:nvPr userDrawn="1"/>
        </p:nvSpPr>
        <p:spPr>
          <a:xfrm>
            <a:off x="11335568" y="4180399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49" name="Rechthoek 90"/>
          <p:cNvSpPr/>
          <p:nvPr userDrawn="1"/>
        </p:nvSpPr>
        <p:spPr>
          <a:xfrm>
            <a:off x="13087920" y="3850270"/>
            <a:ext cx="1752351" cy="911023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50" name="Tekstvak 92"/>
          <p:cNvSpPr txBox="1"/>
          <p:nvPr userDrawn="1"/>
        </p:nvSpPr>
        <p:spPr>
          <a:xfrm>
            <a:off x="13076372" y="4176246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51" name="Rechthoek 90"/>
          <p:cNvSpPr/>
          <p:nvPr userDrawn="1"/>
        </p:nvSpPr>
        <p:spPr>
          <a:xfrm>
            <a:off x="11331114" y="4767565"/>
            <a:ext cx="3511433" cy="911023"/>
          </a:xfrm>
          <a:prstGeom prst="rect">
            <a:avLst/>
          </a:prstGeom>
          <a:solidFill>
            <a:srgbClr val="7F7F7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52" name="Tekstvak 92"/>
          <p:cNvSpPr txBox="1"/>
          <p:nvPr userDrawn="1"/>
        </p:nvSpPr>
        <p:spPr>
          <a:xfrm>
            <a:off x="11331112" y="5081995"/>
            <a:ext cx="3511431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Development</a:t>
            </a:r>
          </a:p>
        </p:txBody>
      </p:sp>
      <p:sp>
        <p:nvSpPr>
          <p:cNvPr id="53" name="Tekstvak 92"/>
          <p:cNvSpPr txBox="1"/>
          <p:nvPr userDrawn="1"/>
        </p:nvSpPr>
        <p:spPr>
          <a:xfrm rot="16200000">
            <a:off x="14378620" y="4637874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Testen + Review</a:t>
            </a:r>
          </a:p>
        </p:txBody>
      </p:sp>
      <p:sp>
        <p:nvSpPr>
          <p:cNvPr id="54" name="Rechthoek 90"/>
          <p:cNvSpPr/>
          <p:nvPr userDrawn="1"/>
        </p:nvSpPr>
        <p:spPr>
          <a:xfrm>
            <a:off x="2381570" y="5717425"/>
            <a:ext cx="4373043" cy="44784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55" name="Tekstvak 92"/>
          <p:cNvSpPr txBox="1"/>
          <p:nvPr userDrawn="1"/>
        </p:nvSpPr>
        <p:spPr>
          <a:xfrm>
            <a:off x="2392026" y="5821156"/>
            <a:ext cx="4362587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i="1" dirty="0">
                <a:solidFill>
                  <a:schemeClr val="bg1"/>
                </a:solidFill>
                <a:latin typeface="Lato Italic"/>
                <a:cs typeface="Lato Italic"/>
              </a:rPr>
              <a:t>Sprint</a:t>
            </a:r>
          </a:p>
        </p:txBody>
      </p:sp>
      <p:sp>
        <p:nvSpPr>
          <p:cNvPr id="56" name="Rechthoek 90"/>
          <p:cNvSpPr/>
          <p:nvPr userDrawn="1"/>
        </p:nvSpPr>
        <p:spPr>
          <a:xfrm>
            <a:off x="6856792" y="5717425"/>
            <a:ext cx="4373043" cy="44784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57" name="Tekstvak 92"/>
          <p:cNvSpPr txBox="1"/>
          <p:nvPr userDrawn="1"/>
        </p:nvSpPr>
        <p:spPr>
          <a:xfrm>
            <a:off x="6867248" y="5821156"/>
            <a:ext cx="4362587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i="1" dirty="0">
                <a:solidFill>
                  <a:schemeClr val="bg1"/>
                </a:solidFill>
                <a:latin typeface="Lato Italic"/>
                <a:cs typeface="Lato Italic"/>
              </a:rPr>
              <a:t>Sprint</a:t>
            </a:r>
          </a:p>
        </p:txBody>
      </p:sp>
      <p:sp>
        <p:nvSpPr>
          <p:cNvPr id="58" name="Rechthoek 90"/>
          <p:cNvSpPr/>
          <p:nvPr userDrawn="1"/>
        </p:nvSpPr>
        <p:spPr>
          <a:xfrm>
            <a:off x="11329747" y="5717425"/>
            <a:ext cx="4373043" cy="447849"/>
          </a:xfrm>
          <a:prstGeom prst="rect">
            <a:avLst/>
          </a:prstGeom>
          <a:solidFill>
            <a:srgbClr val="7E7E7E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59" name="Tekstvak 92"/>
          <p:cNvSpPr txBox="1"/>
          <p:nvPr userDrawn="1"/>
        </p:nvSpPr>
        <p:spPr>
          <a:xfrm>
            <a:off x="11340203" y="5821156"/>
            <a:ext cx="4362587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i="1" dirty="0">
                <a:solidFill>
                  <a:schemeClr val="bg1"/>
                </a:solidFill>
                <a:latin typeface="Lato Italic"/>
                <a:cs typeface="Lato Italic"/>
              </a:rPr>
              <a:t>Sprint</a:t>
            </a:r>
          </a:p>
        </p:txBody>
      </p:sp>
      <p:grpSp>
        <p:nvGrpSpPr>
          <p:cNvPr id="60" name="Group 150"/>
          <p:cNvGrpSpPr/>
          <p:nvPr userDrawn="1"/>
        </p:nvGrpSpPr>
        <p:grpSpPr>
          <a:xfrm>
            <a:off x="11282473" y="1385795"/>
            <a:ext cx="1452831" cy="4779479"/>
            <a:chOff x="6823424" y="2482547"/>
            <a:chExt cx="1452831" cy="4779479"/>
          </a:xfrm>
        </p:grpSpPr>
        <p:grpSp>
          <p:nvGrpSpPr>
            <p:cNvPr id="61" name="Group 152"/>
            <p:cNvGrpSpPr/>
            <p:nvPr/>
          </p:nvGrpSpPr>
          <p:grpSpPr>
            <a:xfrm>
              <a:off x="6823424" y="2482547"/>
              <a:ext cx="1452831" cy="1308383"/>
              <a:chOff x="9061576" y="2287329"/>
              <a:chExt cx="1452831" cy="1308383"/>
            </a:xfrm>
          </p:grpSpPr>
          <p:sp>
            <p:nvSpPr>
              <p:cNvPr id="63" name="Isosceles Triangle 157"/>
              <p:cNvSpPr/>
              <p:nvPr/>
            </p:nvSpPr>
            <p:spPr>
              <a:xfrm rot="5400000">
                <a:off x="9133800" y="2215105"/>
                <a:ext cx="1308383" cy="145283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kstvak 92"/>
              <p:cNvSpPr txBox="1"/>
              <p:nvPr/>
            </p:nvSpPr>
            <p:spPr>
              <a:xfrm>
                <a:off x="9116481" y="2670689"/>
                <a:ext cx="82026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nl-NL" sz="1200" dirty="0" err="1">
                    <a:solidFill>
                      <a:schemeClr val="bg1"/>
                    </a:solidFill>
                    <a:latin typeface="Lato Black"/>
                    <a:cs typeface="Lato Black"/>
                  </a:rPr>
                  <a:t>Potentially</a:t>
                </a:r>
                <a:endParaRPr lang="nl-NL" sz="1200" dirty="0">
                  <a:solidFill>
                    <a:schemeClr val="bg1"/>
                  </a:solidFill>
                  <a:latin typeface="Lato Black"/>
                  <a:cs typeface="Lato Black"/>
                </a:endParaRPr>
              </a:p>
              <a:p>
                <a:r>
                  <a:rPr lang="nl-NL" sz="1200" dirty="0" err="1">
                    <a:solidFill>
                      <a:schemeClr val="bg1"/>
                    </a:solidFill>
                    <a:latin typeface="Lato Black"/>
                    <a:cs typeface="Lato Black"/>
                  </a:rPr>
                  <a:t>Shippable</a:t>
                </a:r>
                <a:endParaRPr lang="nl-NL" sz="1200" dirty="0">
                  <a:solidFill>
                    <a:schemeClr val="bg1"/>
                  </a:solidFill>
                  <a:latin typeface="Lato Black"/>
                  <a:cs typeface="Lato Black"/>
                </a:endParaRPr>
              </a:p>
              <a:p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Product</a:t>
                </a:r>
              </a:p>
            </p:txBody>
          </p:sp>
        </p:grpSp>
        <p:cxnSp>
          <p:nvCxnSpPr>
            <p:cNvPr id="62" name="Straight Connector 156"/>
            <p:cNvCxnSpPr>
              <a:stCxn id="63" idx="2"/>
            </p:cNvCxnSpPr>
            <p:nvPr/>
          </p:nvCxnSpPr>
          <p:spPr>
            <a:xfrm>
              <a:off x="6823424" y="2482547"/>
              <a:ext cx="0" cy="4779479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25"/>
          <p:cNvGrpSpPr/>
          <p:nvPr userDrawn="1"/>
        </p:nvGrpSpPr>
        <p:grpSpPr>
          <a:xfrm>
            <a:off x="2354176" y="6302232"/>
            <a:ext cx="12950652" cy="569276"/>
            <a:chOff x="3407533" y="7500928"/>
            <a:chExt cx="10172021" cy="569276"/>
          </a:xfrm>
        </p:grpSpPr>
        <p:sp>
          <p:nvSpPr>
            <p:cNvPr id="66" name="Tekstvak 8"/>
            <p:cNvSpPr txBox="1"/>
            <p:nvPr/>
          </p:nvSpPr>
          <p:spPr>
            <a:xfrm>
              <a:off x="3770810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1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67" name="Tekstvak 8"/>
            <p:cNvSpPr txBox="1"/>
            <p:nvPr/>
          </p:nvSpPr>
          <p:spPr>
            <a:xfrm>
              <a:off x="5555861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2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68" name="Tekstvak 8"/>
            <p:cNvSpPr txBox="1"/>
            <p:nvPr/>
          </p:nvSpPr>
          <p:spPr>
            <a:xfrm>
              <a:off x="7274676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3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69" name="Tekstvak 68"/>
            <p:cNvSpPr txBox="1"/>
            <p:nvPr/>
          </p:nvSpPr>
          <p:spPr>
            <a:xfrm>
              <a:off x="9004440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4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70" name="Tekstvak 8"/>
            <p:cNvSpPr txBox="1"/>
            <p:nvPr/>
          </p:nvSpPr>
          <p:spPr>
            <a:xfrm>
              <a:off x="10844227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5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71" name="Tekstvak 8"/>
            <p:cNvSpPr txBox="1"/>
            <p:nvPr/>
          </p:nvSpPr>
          <p:spPr>
            <a:xfrm>
              <a:off x="12529653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…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cxnSp>
          <p:nvCxnSpPr>
            <p:cNvPr id="72" name="Straight Connector 16"/>
            <p:cNvCxnSpPr/>
            <p:nvPr/>
          </p:nvCxnSpPr>
          <p:spPr>
            <a:xfrm>
              <a:off x="3407533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17"/>
            <p:cNvCxnSpPr/>
            <p:nvPr/>
          </p:nvCxnSpPr>
          <p:spPr>
            <a:xfrm>
              <a:off x="5160535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19"/>
            <p:cNvCxnSpPr/>
            <p:nvPr/>
          </p:nvCxnSpPr>
          <p:spPr>
            <a:xfrm>
              <a:off x="8666539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20"/>
            <p:cNvCxnSpPr/>
            <p:nvPr/>
          </p:nvCxnSpPr>
          <p:spPr>
            <a:xfrm>
              <a:off x="10419541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21"/>
            <p:cNvCxnSpPr/>
            <p:nvPr/>
          </p:nvCxnSpPr>
          <p:spPr>
            <a:xfrm>
              <a:off x="12172543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139"/>
            <p:cNvCxnSpPr/>
            <p:nvPr/>
          </p:nvCxnSpPr>
          <p:spPr>
            <a:xfrm>
              <a:off x="6905244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Titel 6"/>
          <p:cNvSpPr txBox="1">
            <a:spLocks/>
          </p:cNvSpPr>
          <p:nvPr userDrawn="1"/>
        </p:nvSpPr>
        <p:spPr>
          <a:xfrm>
            <a:off x="1128623" y="-36511"/>
            <a:ext cx="14159092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63538" indent="0"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33" b="0" kern="1200">
                <a:solidFill>
                  <a:srgbClr val="0491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latin typeface="+mj-lt"/>
              </a:rPr>
              <a:t>Globale aanpak</a:t>
            </a:r>
          </a:p>
        </p:txBody>
      </p:sp>
      <p:sp>
        <p:nvSpPr>
          <p:cNvPr id="79" name="Rechthoek 90"/>
          <p:cNvSpPr/>
          <p:nvPr userDrawn="1"/>
        </p:nvSpPr>
        <p:spPr>
          <a:xfrm rot="16200000">
            <a:off x="11986412" y="2622143"/>
            <a:ext cx="5104717" cy="5196782"/>
          </a:xfrm>
          <a:prstGeom prst="rect">
            <a:avLst/>
          </a:prstGeom>
          <a:gradFill flip="none" rotWithShape="1">
            <a:gsLst>
              <a:gs pos="2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9349906"/>
      </p:ext>
    </p:extLst>
  </p:cSld>
  <p:clrMapOvr>
    <a:masterClrMapping/>
  </p:clrMapOvr>
  <p:transition spd="med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989376"/>
      </p:ext>
    </p:extLst>
  </p:cSld>
  <p:clrMapOvr>
    <a:masterClrMapping/>
  </p:clrMapOvr>
  <p:transition spd="med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W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66" y="380971"/>
            <a:ext cx="12568846" cy="1047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0817" y="1619230"/>
            <a:ext cx="14774704" cy="647704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toe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284367" y="8572531"/>
            <a:ext cx="3975860" cy="28575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buNone/>
              <a:defRPr lang="nl-NL" sz="1400" b="0" kern="1200" baseline="0" dirty="0" smtClean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nl-NL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Dennis </a:t>
            </a:r>
            <a:r>
              <a:rPr lang="nl-NL" dirty="0" err="1"/>
              <a:t>Doomen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4525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geschuind enkele hoek rechthoek 1"/>
          <p:cNvSpPr/>
          <p:nvPr userDrawn="1"/>
        </p:nvSpPr>
        <p:spPr>
          <a:xfrm flipH="1">
            <a:off x="8668989" y="-1"/>
            <a:ext cx="7758914" cy="914400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28623" y="-36511"/>
            <a:ext cx="14159092" cy="1767417"/>
          </a:xfrm>
        </p:spPr>
        <p:txBody>
          <a:bodyPr>
            <a:normAutofit/>
          </a:bodyPr>
          <a:lstStyle>
            <a:lvl1pPr marL="354013" indent="0" algn="l">
              <a:defRPr sz="5333" b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nl-NL" dirty="0"/>
              <a:t>Agenda</a:t>
            </a:r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quarter" idx="10"/>
          </p:nvPr>
        </p:nvSpPr>
        <p:spPr>
          <a:xfrm>
            <a:off x="1128623" y="2459765"/>
            <a:ext cx="8663722" cy="5472608"/>
          </a:xfrm>
        </p:spPr>
        <p:txBody>
          <a:bodyPr>
            <a:normAutofit/>
          </a:bodyPr>
          <a:lstStyle>
            <a:lvl1pPr marL="355600" indent="-355600">
              <a:defRPr/>
            </a:lvl1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839672518"/>
      </p:ext>
    </p:extLst>
  </p:cSld>
  <p:clrMapOvr>
    <a:masterClrMapping/>
  </p:clrMapOvr>
  <p:transition spd="med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-36511"/>
            <a:ext cx="16416338" cy="1767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8623" y="-36511"/>
            <a:ext cx="14159092" cy="1767417"/>
          </a:xfrm>
        </p:spPr>
        <p:txBody>
          <a:bodyPr>
            <a:normAutofit/>
          </a:bodyPr>
          <a:lstStyle>
            <a:lvl1pPr marL="354013" indent="0"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quarter" idx="10"/>
          </p:nvPr>
        </p:nvSpPr>
        <p:spPr>
          <a:xfrm>
            <a:off x="1128623" y="2459765"/>
            <a:ext cx="14159092" cy="5472608"/>
          </a:xfrm>
        </p:spPr>
        <p:txBody>
          <a:bodyPr>
            <a:normAutofit/>
          </a:bodyPr>
          <a:lstStyle>
            <a:lvl1pPr marL="355600" indent="-355600">
              <a:defRPr/>
            </a:lvl1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573507652"/>
      </p:ext>
    </p:extLst>
  </p:cSld>
  <p:clrMapOvr>
    <a:masterClrMapping/>
  </p:clrMapOvr>
  <p:transition spd="med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-36511"/>
            <a:ext cx="16416338" cy="1767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8623" y="-36511"/>
            <a:ext cx="14159092" cy="1767417"/>
          </a:xfrm>
        </p:spPr>
        <p:txBody>
          <a:bodyPr>
            <a:normAutofit/>
          </a:bodyPr>
          <a:lstStyle>
            <a:lvl1pPr marL="354013" indent="0"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28623" y="2434167"/>
            <a:ext cx="6976944" cy="5498207"/>
          </a:xfrm>
        </p:spPr>
        <p:txBody>
          <a:bodyPr/>
          <a:lstStyle>
            <a:lvl1pPr marL="355600" indent="-355600">
              <a:defRPr/>
            </a:lvl1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10771" y="2434167"/>
            <a:ext cx="6976944" cy="5498207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7855544"/>
      </p:ext>
    </p:extLst>
  </p:cSld>
  <p:clrMapOvr>
    <a:masterClrMapping/>
  </p:clrMapOvr>
  <p:transition spd="med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zicht (10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afbeelding 15"/>
          <p:cNvSpPr>
            <a:spLocks noGrp="1"/>
          </p:cNvSpPr>
          <p:nvPr>
            <p:ph type="pic" sz="quarter" idx="13"/>
          </p:nvPr>
        </p:nvSpPr>
        <p:spPr>
          <a:xfrm>
            <a:off x="3458914" y="1930360"/>
            <a:ext cx="2131399" cy="2093896"/>
          </a:xfrm>
        </p:spPr>
        <p:txBody>
          <a:bodyPr anchor="ctr"/>
          <a:lstStyle>
            <a:lvl1pPr marL="0" indent="0" algn="ctr">
              <a:buFontTx/>
              <a:buNone/>
              <a:defRPr sz="18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0" name="Tijdelijke aanduiding voor afbeelding 15"/>
          <p:cNvSpPr>
            <a:spLocks noGrp="1"/>
          </p:cNvSpPr>
          <p:nvPr>
            <p:ph type="pic" sz="quarter" idx="14"/>
          </p:nvPr>
        </p:nvSpPr>
        <p:spPr>
          <a:xfrm>
            <a:off x="5892586" y="1930360"/>
            <a:ext cx="2131399" cy="2093896"/>
          </a:xfrm>
        </p:spPr>
        <p:txBody>
          <a:bodyPr anchor="ctr"/>
          <a:lstStyle>
            <a:lvl1pPr marL="0" indent="0" algn="ctr">
              <a:buFontTx/>
              <a:buNone/>
              <a:defRPr sz="18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1" name="Tijdelijke aanduiding voor afbeelding 15"/>
          <p:cNvSpPr>
            <a:spLocks noGrp="1"/>
          </p:cNvSpPr>
          <p:nvPr>
            <p:ph type="pic" sz="quarter" idx="15"/>
          </p:nvPr>
        </p:nvSpPr>
        <p:spPr>
          <a:xfrm>
            <a:off x="8314858" y="1930360"/>
            <a:ext cx="2131399" cy="2093896"/>
          </a:xfrm>
        </p:spPr>
        <p:txBody>
          <a:bodyPr anchor="ctr"/>
          <a:lstStyle>
            <a:lvl1pPr marL="0" indent="0" algn="ctr">
              <a:buFontTx/>
              <a:buNone/>
              <a:defRPr sz="18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2" name="Tijdelijke aanduiding voor afbeelding 15"/>
          <p:cNvSpPr>
            <a:spLocks noGrp="1"/>
          </p:cNvSpPr>
          <p:nvPr>
            <p:ph type="pic" sz="quarter" idx="16"/>
          </p:nvPr>
        </p:nvSpPr>
        <p:spPr>
          <a:xfrm>
            <a:off x="10719894" y="1930360"/>
            <a:ext cx="2131399" cy="2093896"/>
          </a:xfrm>
        </p:spPr>
        <p:txBody>
          <a:bodyPr anchor="ctr"/>
          <a:lstStyle>
            <a:lvl1pPr marL="0" indent="0" algn="ctr">
              <a:buFontTx/>
              <a:buNone/>
              <a:defRPr sz="18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3" name="Tijdelijke aanduiding voor afbeelding 15"/>
          <p:cNvSpPr>
            <a:spLocks noGrp="1"/>
          </p:cNvSpPr>
          <p:nvPr>
            <p:ph type="pic" sz="quarter" idx="17"/>
          </p:nvPr>
        </p:nvSpPr>
        <p:spPr>
          <a:xfrm>
            <a:off x="3458914" y="4256623"/>
            <a:ext cx="2131399" cy="2093896"/>
          </a:xfrm>
        </p:spPr>
        <p:txBody>
          <a:bodyPr anchor="ctr"/>
          <a:lstStyle>
            <a:lvl1pPr marL="0" indent="0" algn="ctr">
              <a:buFontTx/>
              <a:buNone/>
              <a:defRPr sz="18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4" name="Tijdelijke aanduiding voor afbeelding 15"/>
          <p:cNvSpPr>
            <a:spLocks noGrp="1"/>
          </p:cNvSpPr>
          <p:nvPr>
            <p:ph type="pic" sz="quarter" idx="18"/>
          </p:nvPr>
        </p:nvSpPr>
        <p:spPr>
          <a:xfrm>
            <a:off x="5892586" y="4256623"/>
            <a:ext cx="4545608" cy="2093896"/>
          </a:xfrm>
        </p:spPr>
        <p:txBody>
          <a:bodyPr anchor="ctr"/>
          <a:lstStyle>
            <a:lvl1pPr marL="0" indent="0" algn="ctr">
              <a:buFontTx/>
              <a:buNone/>
              <a:defRPr sz="18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6" name="Tijdelijke aanduiding voor afbeelding 15"/>
          <p:cNvSpPr>
            <a:spLocks noGrp="1"/>
          </p:cNvSpPr>
          <p:nvPr>
            <p:ph type="pic" sz="quarter" idx="20"/>
          </p:nvPr>
        </p:nvSpPr>
        <p:spPr>
          <a:xfrm>
            <a:off x="10729347" y="4256623"/>
            <a:ext cx="2121946" cy="2093896"/>
          </a:xfrm>
        </p:spPr>
        <p:txBody>
          <a:bodyPr anchor="ctr"/>
          <a:lstStyle>
            <a:lvl1pPr marL="0" indent="0" algn="ctr">
              <a:buFontTx/>
              <a:buNone/>
              <a:defRPr sz="18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7" name="Tijdelijke aanduiding voor afbeelding 15"/>
          <p:cNvSpPr>
            <a:spLocks noGrp="1"/>
          </p:cNvSpPr>
          <p:nvPr>
            <p:ph type="pic" sz="quarter" idx="21"/>
          </p:nvPr>
        </p:nvSpPr>
        <p:spPr>
          <a:xfrm>
            <a:off x="3468366" y="6560711"/>
            <a:ext cx="4545885" cy="2093896"/>
          </a:xfrm>
        </p:spPr>
        <p:txBody>
          <a:bodyPr anchor="ctr"/>
          <a:lstStyle>
            <a:lvl1pPr marL="0" indent="0" algn="ctr">
              <a:buFontTx/>
              <a:buNone/>
              <a:defRPr sz="18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9" name="Tijdelijke aanduiding voor afbeelding 15"/>
          <p:cNvSpPr>
            <a:spLocks noGrp="1"/>
          </p:cNvSpPr>
          <p:nvPr>
            <p:ph type="pic" sz="quarter" idx="23"/>
          </p:nvPr>
        </p:nvSpPr>
        <p:spPr>
          <a:xfrm>
            <a:off x="8305126" y="6560711"/>
            <a:ext cx="2131399" cy="2093896"/>
          </a:xfrm>
        </p:spPr>
        <p:txBody>
          <a:bodyPr anchor="ctr"/>
          <a:lstStyle>
            <a:lvl1pPr marL="0" indent="0" algn="ctr">
              <a:buFontTx/>
              <a:buNone/>
              <a:defRPr sz="18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0" name="Tijdelijke aanduiding voor afbeelding 15"/>
          <p:cNvSpPr>
            <a:spLocks noGrp="1"/>
          </p:cNvSpPr>
          <p:nvPr>
            <p:ph type="pic" sz="quarter" idx="24"/>
          </p:nvPr>
        </p:nvSpPr>
        <p:spPr>
          <a:xfrm>
            <a:off x="10729346" y="6560711"/>
            <a:ext cx="2131399" cy="2093896"/>
          </a:xfrm>
        </p:spPr>
        <p:txBody>
          <a:bodyPr anchor="ctr"/>
          <a:lstStyle>
            <a:lvl1pPr marL="0" indent="0" algn="ctr">
              <a:buFontTx/>
              <a:buNone/>
              <a:defRPr sz="18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0" y="-36511"/>
            <a:ext cx="16416338" cy="1767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8623" y="-36511"/>
            <a:ext cx="14159092" cy="1767417"/>
          </a:xfrm>
        </p:spPr>
        <p:txBody>
          <a:bodyPr>
            <a:normAutofit/>
          </a:bodyPr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9" name="Rechthoek 18"/>
          <p:cNvSpPr/>
          <p:nvPr userDrawn="1"/>
        </p:nvSpPr>
        <p:spPr>
          <a:xfrm>
            <a:off x="10729068" y="1915767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1" name="Rechthoek 20"/>
          <p:cNvSpPr/>
          <p:nvPr userDrawn="1"/>
        </p:nvSpPr>
        <p:spPr>
          <a:xfrm>
            <a:off x="8305127" y="1915767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2" name="Rechthoek 21"/>
          <p:cNvSpPr/>
          <p:nvPr userDrawn="1"/>
        </p:nvSpPr>
        <p:spPr>
          <a:xfrm>
            <a:off x="5881186" y="1915767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67"/>
          </a:p>
        </p:txBody>
      </p:sp>
      <p:sp>
        <p:nvSpPr>
          <p:cNvPr id="23" name="Rechthoek 22"/>
          <p:cNvSpPr/>
          <p:nvPr userDrawn="1"/>
        </p:nvSpPr>
        <p:spPr>
          <a:xfrm>
            <a:off x="3457244" y="1915767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4" name="Rechthoek 23"/>
          <p:cNvSpPr/>
          <p:nvPr userDrawn="1"/>
        </p:nvSpPr>
        <p:spPr>
          <a:xfrm>
            <a:off x="10729068" y="4238284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5" name="Rechthoek 24"/>
          <p:cNvSpPr/>
          <p:nvPr userDrawn="1"/>
        </p:nvSpPr>
        <p:spPr>
          <a:xfrm>
            <a:off x="3458914" y="4238284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6" name="Rechthoek 25"/>
          <p:cNvSpPr/>
          <p:nvPr userDrawn="1"/>
        </p:nvSpPr>
        <p:spPr>
          <a:xfrm>
            <a:off x="5871453" y="4238284"/>
            <a:ext cx="4566741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7" name="Rechthoek 26"/>
          <p:cNvSpPr/>
          <p:nvPr userDrawn="1"/>
        </p:nvSpPr>
        <p:spPr>
          <a:xfrm>
            <a:off x="3457245" y="6553719"/>
            <a:ext cx="4566741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8" name="Rechthoek 27"/>
          <p:cNvSpPr/>
          <p:nvPr userDrawn="1"/>
        </p:nvSpPr>
        <p:spPr>
          <a:xfrm>
            <a:off x="8305125" y="6553719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9" name="Rechthoek 28"/>
          <p:cNvSpPr/>
          <p:nvPr userDrawn="1"/>
        </p:nvSpPr>
        <p:spPr>
          <a:xfrm>
            <a:off x="10729068" y="6553719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</p:spTree>
    <p:extLst>
      <p:ext uri="{BB962C8B-B14F-4D97-AF65-F5344CB8AC3E}">
        <p14:creationId xmlns:p14="http://schemas.microsoft.com/office/powerpoint/2010/main" val="3385164352"/>
      </p:ext>
    </p:extLst>
  </p:cSld>
  <p:clrMapOvr>
    <a:masterClrMapping/>
  </p:clrMapOvr>
  <p:transition spd="med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zicht (15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jdelijke aanduiding voor afbeelding 15"/>
          <p:cNvSpPr>
            <a:spLocks noGrp="1"/>
          </p:cNvSpPr>
          <p:nvPr>
            <p:ph type="pic" sz="quarter" idx="24"/>
          </p:nvPr>
        </p:nvSpPr>
        <p:spPr>
          <a:xfrm>
            <a:off x="2331566" y="6470491"/>
            <a:ext cx="2129569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51" name="Tijdelijke aanduiding voor afbeelding 15"/>
          <p:cNvSpPr>
            <a:spLocks noGrp="1"/>
          </p:cNvSpPr>
          <p:nvPr>
            <p:ph type="pic" sz="quarter" idx="25"/>
          </p:nvPr>
        </p:nvSpPr>
        <p:spPr>
          <a:xfrm>
            <a:off x="4676835" y="6472615"/>
            <a:ext cx="2129569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52" name="Tijdelijke aanduiding voor afbeelding 15"/>
          <p:cNvSpPr>
            <a:spLocks noGrp="1"/>
          </p:cNvSpPr>
          <p:nvPr>
            <p:ph type="pic" sz="quarter" idx="26"/>
          </p:nvPr>
        </p:nvSpPr>
        <p:spPr>
          <a:xfrm>
            <a:off x="7022104" y="6472615"/>
            <a:ext cx="2122570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53" name="Tijdelijke aanduiding voor afbeelding 15"/>
          <p:cNvSpPr>
            <a:spLocks noGrp="1"/>
          </p:cNvSpPr>
          <p:nvPr>
            <p:ph type="pic" sz="quarter" idx="27"/>
          </p:nvPr>
        </p:nvSpPr>
        <p:spPr>
          <a:xfrm>
            <a:off x="9363873" y="6472615"/>
            <a:ext cx="2129569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54" name="Tijdelijke aanduiding voor afbeelding 15"/>
          <p:cNvSpPr>
            <a:spLocks noGrp="1"/>
          </p:cNvSpPr>
          <p:nvPr>
            <p:ph type="pic" sz="quarter" idx="28"/>
          </p:nvPr>
        </p:nvSpPr>
        <p:spPr>
          <a:xfrm>
            <a:off x="11705643" y="6472615"/>
            <a:ext cx="2122572" cy="2110111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0" name="Tijdelijke aanduiding voor afbeelding 15"/>
          <p:cNvSpPr>
            <a:spLocks noGrp="1"/>
          </p:cNvSpPr>
          <p:nvPr>
            <p:ph type="pic" sz="quarter" idx="14"/>
          </p:nvPr>
        </p:nvSpPr>
        <p:spPr>
          <a:xfrm>
            <a:off x="2331566" y="1915767"/>
            <a:ext cx="2129569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1" name="Tijdelijke aanduiding voor afbeelding 15"/>
          <p:cNvSpPr>
            <a:spLocks noGrp="1"/>
          </p:cNvSpPr>
          <p:nvPr>
            <p:ph type="pic" sz="quarter" idx="15"/>
          </p:nvPr>
        </p:nvSpPr>
        <p:spPr>
          <a:xfrm>
            <a:off x="4676835" y="1917891"/>
            <a:ext cx="2129569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2" name="Tijdelijke aanduiding voor afbeelding 15"/>
          <p:cNvSpPr>
            <a:spLocks noGrp="1"/>
          </p:cNvSpPr>
          <p:nvPr>
            <p:ph type="pic" sz="quarter" idx="16"/>
          </p:nvPr>
        </p:nvSpPr>
        <p:spPr>
          <a:xfrm>
            <a:off x="7022104" y="1917891"/>
            <a:ext cx="2122570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3" name="Tijdelijke aanduiding voor afbeelding 15"/>
          <p:cNvSpPr>
            <a:spLocks noGrp="1"/>
          </p:cNvSpPr>
          <p:nvPr>
            <p:ph type="pic" sz="quarter" idx="17"/>
          </p:nvPr>
        </p:nvSpPr>
        <p:spPr>
          <a:xfrm>
            <a:off x="9363873" y="1917891"/>
            <a:ext cx="2129569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4" name="Tijdelijke aanduiding voor afbeelding 15"/>
          <p:cNvSpPr>
            <a:spLocks noGrp="1"/>
          </p:cNvSpPr>
          <p:nvPr>
            <p:ph type="pic" sz="quarter" idx="18"/>
          </p:nvPr>
        </p:nvSpPr>
        <p:spPr>
          <a:xfrm>
            <a:off x="11705643" y="1917891"/>
            <a:ext cx="2122572" cy="2110111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0" y="-36511"/>
            <a:ext cx="16416338" cy="1767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8623" y="-36511"/>
            <a:ext cx="14159092" cy="1767417"/>
          </a:xfrm>
        </p:spPr>
        <p:txBody>
          <a:bodyPr>
            <a:normAutofit/>
          </a:bodyPr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25" name="Rechthoek 24"/>
          <p:cNvSpPr/>
          <p:nvPr userDrawn="1"/>
        </p:nvSpPr>
        <p:spPr>
          <a:xfrm>
            <a:off x="2331566" y="1915767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6" name="Rechthoek 25"/>
          <p:cNvSpPr/>
          <p:nvPr userDrawn="1"/>
        </p:nvSpPr>
        <p:spPr>
          <a:xfrm>
            <a:off x="4673335" y="1915767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7" name="Rechthoek 26"/>
          <p:cNvSpPr/>
          <p:nvPr userDrawn="1"/>
        </p:nvSpPr>
        <p:spPr>
          <a:xfrm>
            <a:off x="7015105" y="1915767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8" name="Rechthoek 27"/>
          <p:cNvSpPr/>
          <p:nvPr userDrawn="1"/>
        </p:nvSpPr>
        <p:spPr>
          <a:xfrm>
            <a:off x="9356874" y="1915767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29" name="Rechthoek 28"/>
          <p:cNvSpPr/>
          <p:nvPr userDrawn="1"/>
        </p:nvSpPr>
        <p:spPr>
          <a:xfrm>
            <a:off x="11698645" y="1915767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30" name="Rechthoek 29"/>
          <p:cNvSpPr/>
          <p:nvPr userDrawn="1"/>
        </p:nvSpPr>
        <p:spPr>
          <a:xfrm>
            <a:off x="2328068" y="4188884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31" name="Rechthoek 30"/>
          <p:cNvSpPr/>
          <p:nvPr userDrawn="1"/>
        </p:nvSpPr>
        <p:spPr>
          <a:xfrm>
            <a:off x="4669837" y="4188884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32" name="Rechthoek 31"/>
          <p:cNvSpPr/>
          <p:nvPr userDrawn="1"/>
        </p:nvSpPr>
        <p:spPr>
          <a:xfrm>
            <a:off x="7011606" y="4188884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33" name="Rechthoek 32"/>
          <p:cNvSpPr/>
          <p:nvPr userDrawn="1"/>
        </p:nvSpPr>
        <p:spPr>
          <a:xfrm>
            <a:off x="9353376" y="4188884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34" name="Rechthoek 33"/>
          <p:cNvSpPr/>
          <p:nvPr userDrawn="1"/>
        </p:nvSpPr>
        <p:spPr>
          <a:xfrm>
            <a:off x="11695146" y="4188884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35" name="Rechthoek 34"/>
          <p:cNvSpPr/>
          <p:nvPr userDrawn="1"/>
        </p:nvSpPr>
        <p:spPr>
          <a:xfrm>
            <a:off x="2331566" y="6462001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36" name="Rechthoek 35"/>
          <p:cNvSpPr/>
          <p:nvPr userDrawn="1"/>
        </p:nvSpPr>
        <p:spPr>
          <a:xfrm>
            <a:off x="4673335" y="6462001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37" name="Rechthoek 36"/>
          <p:cNvSpPr/>
          <p:nvPr userDrawn="1"/>
        </p:nvSpPr>
        <p:spPr>
          <a:xfrm>
            <a:off x="7015105" y="6462001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38" name="Rechthoek 37"/>
          <p:cNvSpPr/>
          <p:nvPr userDrawn="1"/>
        </p:nvSpPr>
        <p:spPr>
          <a:xfrm>
            <a:off x="9356874" y="6462001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39" name="Rechthoek 38"/>
          <p:cNvSpPr/>
          <p:nvPr userDrawn="1"/>
        </p:nvSpPr>
        <p:spPr>
          <a:xfrm>
            <a:off x="11698645" y="6462001"/>
            <a:ext cx="2133068" cy="2112235"/>
          </a:xfrm>
          <a:prstGeom prst="rect">
            <a:avLst/>
          </a:prstGeom>
          <a:noFill/>
          <a:ln w="9525">
            <a:solidFill>
              <a:srgbClr val="00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sp>
        <p:nvSpPr>
          <p:cNvPr id="45" name="Tijdelijke aanduiding voor afbeelding 15"/>
          <p:cNvSpPr>
            <a:spLocks noGrp="1"/>
          </p:cNvSpPr>
          <p:nvPr>
            <p:ph type="pic" sz="quarter" idx="19"/>
          </p:nvPr>
        </p:nvSpPr>
        <p:spPr>
          <a:xfrm>
            <a:off x="2331566" y="4194191"/>
            <a:ext cx="2129569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6" name="Tijdelijke aanduiding voor afbeelding 15"/>
          <p:cNvSpPr>
            <a:spLocks noGrp="1"/>
          </p:cNvSpPr>
          <p:nvPr>
            <p:ph type="pic" sz="quarter" idx="20"/>
          </p:nvPr>
        </p:nvSpPr>
        <p:spPr>
          <a:xfrm>
            <a:off x="4676835" y="4196315"/>
            <a:ext cx="2129569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7" name="Tijdelijke aanduiding voor afbeelding 15"/>
          <p:cNvSpPr>
            <a:spLocks noGrp="1"/>
          </p:cNvSpPr>
          <p:nvPr>
            <p:ph type="pic" sz="quarter" idx="21"/>
          </p:nvPr>
        </p:nvSpPr>
        <p:spPr>
          <a:xfrm>
            <a:off x="7022104" y="4196315"/>
            <a:ext cx="2122570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8" name="Tijdelijke aanduiding voor afbeelding 15"/>
          <p:cNvSpPr>
            <a:spLocks noGrp="1"/>
          </p:cNvSpPr>
          <p:nvPr>
            <p:ph type="pic" sz="quarter" idx="22"/>
          </p:nvPr>
        </p:nvSpPr>
        <p:spPr>
          <a:xfrm>
            <a:off x="9363873" y="4196315"/>
            <a:ext cx="2129569" cy="2112235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9" name="Tijdelijke aanduiding voor afbeelding 15"/>
          <p:cNvSpPr>
            <a:spLocks noGrp="1"/>
          </p:cNvSpPr>
          <p:nvPr>
            <p:ph type="pic" sz="quarter" idx="23"/>
          </p:nvPr>
        </p:nvSpPr>
        <p:spPr>
          <a:xfrm>
            <a:off x="11705643" y="4196315"/>
            <a:ext cx="2122572" cy="2110111"/>
          </a:xfrm>
        </p:spPr>
        <p:txBody>
          <a:bodyPr anchor="ctr"/>
          <a:lstStyle>
            <a:lvl1pPr marL="0" indent="0" algn="ctr">
              <a:buFontTx/>
              <a:buNone/>
              <a:defRPr sz="2133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5061764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2639">
          <p15:clr>
            <a:srgbClr val="FBAE40"/>
          </p15:clr>
        </p15:guide>
        <p15:guide id="2" pos="517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oorstel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12571263" y="7680853"/>
            <a:ext cx="3845075" cy="1463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20"/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424" y="3250858"/>
            <a:ext cx="7930102" cy="5893143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 rot="21102632">
            <a:off x="9667013" y="7297395"/>
            <a:ext cx="454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 dirty="0">
                <a:solidFill>
                  <a:srgbClr val="0491C6"/>
                </a:solidFill>
              </a:rPr>
              <a:t>Koudekerk a/d Rijn &amp; </a:t>
            </a:r>
            <a:r>
              <a:rPr lang="nl-NL" sz="1800" b="1" baseline="0" dirty="0">
                <a:solidFill>
                  <a:srgbClr val="0491C6"/>
                </a:solidFill>
              </a:rPr>
              <a:t>Eindhoven</a:t>
            </a:r>
            <a:endParaRPr lang="nl-NL" sz="1800" b="1" dirty="0">
              <a:solidFill>
                <a:srgbClr val="0491C6"/>
              </a:solidFill>
            </a:endParaRPr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2" hasCustomPrompt="1"/>
          </p:nvPr>
        </p:nvSpPr>
        <p:spPr>
          <a:xfrm rot="21129479">
            <a:off x="9542177" y="5668410"/>
            <a:ext cx="4866700" cy="1578384"/>
          </a:xfrm>
        </p:spPr>
        <p:txBody>
          <a:bodyPr lIns="10800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0" i="0" baseline="0"/>
            </a:lvl1pPr>
          </a:lstStyle>
          <a:p>
            <a:pPr lvl="0"/>
            <a:r>
              <a:rPr lang="nl-NL" dirty="0"/>
              <a:t>Naam,  Functie, E-mailadres</a:t>
            </a: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471"/>
          <a:stretch/>
        </p:blipFill>
        <p:spPr>
          <a:xfrm rot="21094027">
            <a:off x="11556611" y="4598427"/>
            <a:ext cx="2533241" cy="81882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555880" y="1329436"/>
            <a:ext cx="11449272" cy="1714395"/>
          </a:xfrm>
        </p:spPr>
        <p:txBody>
          <a:bodyPr anchor="b">
            <a:normAutofit/>
          </a:bodyPr>
          <a:lstStyle>
            <a:lvl1pPr algn="l">
              <a:defRPr sz="9600" b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Even voorstellen</a:t>
            </a:r>
          </a:p>
        </p:txBody>
      </p:sp>
    </p:spTree>
    <p:extLst>
      <p:ext uri="{BB962C8B-B14F-4D97-AF65-F5344CB8AC3E}">
        <p14:creationId xmlns:p14="http://schemas.microsoft.com/office/powerpoint/2010/main" val="3345400676"/>
      </p:ext>
    </p:extLst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tart + Tit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52042" y="3563888"/>
            <a:ext cx="12312254" cy="1461972"/>
          </a:xfrm>
        </p:spPr>
        <p:txBody>
          <a:bodyPr anchor="t"/>
          <a:lstStyle>
            <a:lvl1pPr algn="ctr"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052042" y="5148627"/>
            <a:ext cx="12312254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95C3D8-FE83-4A2E-B4C6-62F987EE9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9049" y="732466"/>
            <a:ext cx="2088232" cy="21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30051"/>
      </p:ext>
    </p:extLst>
  </p:cSld>
  <p:clrMapOvr>
    <a:masterClrMapping/>
  </p:clrMapOvr>
  <p:transition spd="med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 (Titel+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128623" y="-36511"/>
            <a:ext cx="14159092" cy="1767417"/>
          </a:xfrm>
        </p:spPr>
        <p:txBody>
          <a:bodyPr>
            <a:normAutofit/>
          </a:bodyPr>
          <a:lstStyle>
            <a:lvl1pPr marL="363538" indent="0" algn="l">
              <a:defRPr sz="5333" b="0">
                <a:solidFill>
                  <a:srgbClr val="009AD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quarter" idx="12"/>
          </p:nvPr>
        </p:nvSpPr>
        <p:spPr>
          <a:xfrm>
            <a:off x="1128623" y="2459765"/>
            <a:ext cx="14159092" cy="5472608"/>
          </a:xfrm>
        </p:spPr>
        <p:txBody>
          <a:bodyPr>
            <a:normAutofit/>
          </a:bodyPr>
          <a:lstStyle>
            <a:lvl1pPr marL="355600" indent="-355600">
              <a:defRPr/>
            </a:lvl1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203396115"/>
      </p:ext>
    </p:extLst>
  </p:cSld>
  <p:clrMapOvr>
    <a:masterClrMapping/>
  </p:clrMapOvr>
  <p:transition spd="med"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30762" y="609600"/>
            <a:ext cx="5294696" cy="2133600"/>
          </a:xfrm>
        </p:spPr>
        <p:txBody>
          <a:bodyPr anchor="b">
            <a:normAutofit/>
          </a:bodyPr>
          <a:lstStyle>
            <a:lvl1pPr>
              <a:defRPr sz="535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979082" y="1316567"/>
            <a:ext cx="8310771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30762" y="2987824"/>
            <a:ext cx="5294696" cy="4837493"/>
          </a:xfrm>
        </p:spPr>
        <p:txBody>
          <a:bodyPr/>
          <a:lstStyle>
            <a:lvl1pPr marL="357188" indent="0">
              <a:buNone/>
              <a:defRPr sz="3000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79649"/>
      </p:ext>
    </p:extLst>
  </p:cSld>
  <p:clrMapOvr>
    <a:masterClrMapping/>
  </p:clrMapOvr>
  <p:transition spd="med"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30762" y="609600"/>
            <a:ext cx="5294696" cy="2133600"/>
          </a:xfrm>
        </p:spPr>
        <p:txBody>
          <a:bodyPr anchor="b">
            <a:normAutofit/>
          </a:bodyPr>
          <a:lstStyle>
            <a:lvl1pPr>
              <a:defRPr sz="533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979082" y="1316567"/>
            <a:ext cx="8310771" cy="64981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30762" y="3059832"/>
            <a:ext cx="5294696" cy="4765485"/>
          </a:xfrm>
        </p:spPr>
        <p:txBody>
          <a:bodyPr/>
          <a:lstStyle>
            <a:lvl1pPr marL="357188" indent="0">
              <a:buNone/>
              <a:defRPr sz="3000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6858434"/>
      </p:ext>
    </p:extLst>
  </p:cSld>
  <p:clrMapOvr>
    <a:masterClrMapping/>
  </p:clrMapOvr>
  <p:transition spd="med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ale aan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Rechthoek 90"/>
          <p:cNvSpPr/>
          <p:nvPr userDrawn="1"/>
        </p:nvSpPr>
        <p:spPr>
          <a:xfrm>
            <a:off x="5903460" y="3847385"/>
            <a:ext cx="851152" cy="183433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7" name="Rechthoek 90"/>
          <p:cNvSpPr/>
          <p:nvPr userDrawn="1"/>
        </p:nvSpPr>
        <p:spPr>
          <a:xfrm>
            <a:off x="2396484" y="3854424"/>
            <a:ext cx="1752351" cy="91102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 dirty="0"/>
          </a:p>
        </p:txBody>
      </p:sp>
      <p:sp>
        <p:nvSpPr>
          <p:cNvPr id="8" name="Tekstvak 92"/>
          <p:cNvSpPr txBox="1"/>
          <p:nvPr userDrawn="1"/>
        </p:nvSpPr>
        <p:spPr>
          <a:xfrm>
            <a:off x="2396482" y="4180399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9" name="Rechthoek 90"/>
          <p:cNvSpPr/>
          <p:nvPr userDrawn="1"/>
        </p:nvSpPr>
        <p:spPr>
          <a:xfrm>
            <a:off x="4148834" y="3850270"/>
            <a:ext cx="1752351" cy="91102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11" name="Tekstvak 92"/>
          <p:cNvSpPr txBox="1"/>
          <p:nvPr userDrawn="1"/>
        </p:nvSpPr>
        <p:spPr>
          <a:xfrm>
            <a:off x="4137286" y="4176246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12" name="Rechthoek 90"/>
          <p:cNvSpPr/>
          <p:nvPr userDrawn="1"/>
        </p:nvSpPr>
        <p:spPr>
          <a:xfrm>
            <a:off x="2381570" y="4767565"/>
            <a:ext cx="3511433" cy="91102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13" name="Tekstvak 92"/>
          <p:cNvSpPr txBox="1"/>
          <p:nvPr userDrawn="1"/>
        </p:nvSpPr>
        <p:spPr>
          <a:xfrm>
            <a:off x="2392026" y="5081995"/>
            <a:ext cx="3511431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Development</a:t>
            </a:r>
          </a:p>
        </p:txBody>
      </p:sp>
      <p:sp>
        <p:nvSpPr>
          <p:cNvPr id="14" name="Tekstvak 92"/>
          <p:cNvSpPr txBox="1"/>
          <p:nvPr userDrawn="1"/>
        </p:nvSpPr>
        <p:spPr>
          <a:xfrm rot="16200000">
            <a:off x="5439534" y="4637874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Testen + Review</a:t>
            </a:r>
          </a:p>
        </p:txBody>
      </p:sp>
      <p:sp>
        <p:nvSpPr>
          <p:cNvPr id="15" name="Rechthoek 90"/>
          <p:cNvSpPr/>
          <p:nvPr userDrawn="1"/>
        </p:nvSpPr>
        <p:spPr>
          <a:xfrm>
            <a:off x="1456804" y="3858929"/>
            <a:ext cx="874281" cy="182279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16" name="Tekstvak 92"/>
          <p:cNvSpPr txBox="1"/>
          <p:nvPr userDrawn="1"/>
        </p:nvSpPr>
        <p:spPr>
          <a:xfrm rot="16200000">
            <a:off x="1176512" y="4637110"/>
            <a:ext cx="1412275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latin typeface="Lato Black"/>
                <a:cs typeface="Lato Black"/>
              </a:rPr>
              <a:t>Sprint 0</a:t>
            </a:r>
            <a:endParaRPr lang="nl-NL" sz="1200" dirty="0">
              <a:latin typeface="Lato Light"/>
              <a:cs typeface="Lato Light"/>
            </a:endParaRPr>
          </a:p>
        </p:txBody>
      </p:sp>
      <p:sp>
        <p:nvSpPr>
          <p:cNvPr id="17" name="Rechthoek 90"/>
          <p:cNvSpPr/>
          <p:nvPr userDrawn="1"/>
        </p:nvSpPr>
        <p:spPr>
          <a:xfrm>
            <a:off x="513247" y="3858928"/>
            <a:ext cx="874281" cy="18227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18" name="Tekstvak 92"/>
          <p:cNvSpPr txBox="1"/>
          <p:nvPr userDrawn="1"/>
        </p:nvSpPr>
        <p:spPr>
          <a:xfrm rot="16200000">
            <a:off x="232955" y="4637110"/>
            <a:ext cx="1412275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latin typeface="Lato Black"/>
                <a:cs typeface="Lato Black"/>
              </a:rPr>
              <a:t>Akkoord</a:t>
            </a:r>
            <a:endParaRPr lang="nl-NL" sz="1200" dirty="0">
              <a:latin typeface="Lato Light"/>
              <a:cs typeface="Lato Light"/>
            </a:endParaRPr>
          </a:p>
        </p:txBody>
      </p:sp>
      <p:grpSp>
        <p:nvGrpSpPr>
          <p:cNvPr id="19" name="Group 24"/>
          <p:cNvGrpSpPr/>
          <p:nvPr userDrawn="1"/>
        </p:nvGrpSpPr>
        <p:grpSpPr>
          <a:xfrm>
            <a:off x="6812344" y="1385795"/>
            <a:ext cx="1452831" cy="4779479"/>
            <a:chOff x="6823424" y="2482547"/>
            <a:chExt cx="1452831" cy="4779479"/>
          </a:xfrm>
        </p:grpSpPr>
        <p:grpSp>
          <p:nvGrpSpPr>
            <p:cNvPr id="20" name="Group 115"/>
            <p:cNvGrpSpPr/>
            <p:nvPr/>
          </p:nvGrpSpPr>
          <p:grpSpPr>
            <a:xfrm>
              <a:off x="6823424" y="2482547"/>
              <a:ext cx="1452831" cy="1308383"/>
              <a:chOff x="9061576" y="2287329"/>
              <a:chExt cx="1452831" cy="1308383"/>
            </a:xfrm>
          </p:grpSpPr>
          <p:sp>
            <p:nvSpPr>
              <p:cNvPr id="22" name="Isosceles Triangle 106"/>
              <p:cNvSpPr/>
              <p:nvPr/>
            </p:nvSpPr>
            <p:spPr>
              <a:xfrm rot="5400000">
                <a:off x="9133800" y="2215105"/>
                <a:ext cx="1308383" cy="145283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kstvak 92"/>
              <p:cNvSpPr txBox="1"/>
              <p:nvPr/>
            </p:nvSpPr>
            <p:spPr>
              <a:xfrm>
                <a:off x="9116481" y="2670689"/>
                <a:ext cx="82026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nl-NL" sz="1200" dirty="0" err="1">
                    <a:solidFill>
                      <a:schemeClr val="bg1"/>
                    </a:solidFill>
                    <a:latin typeface="Lato Black"/>
                    <a:cs typeface="Lato Black"/>
                  </a:rPr>
                  <a:t>Potentially</a:t>
                </a:r>
                <a:endParaRPr lang="nl-NL" sz="1200" dirty="0">
                  <a:solidFill>
                    <a:schemeClr val="bg1"/>
                  </a:solidFill>
                  <a:latin typeface="Lato Black"/>
                  <a:cs typeface="Lato Black"/>
                </a:endParaRPr>
              </a:p>
              <a:p>
                <a:r>
                  <a:rPr lang="nl-NL" sz="1200" dirty="0" err="1">
                    <a:solidFill>
                      <a:schemeClr val="bg1"/>
                    </a:solidFill>
                    <a:latin typeface="Lato Black"/>
                    <a:cs typeface="Lato Black"/>
                  </a:rPr>
                  <a:t>Shippable</a:t>
                </a:r>
                <a:endParaRPr lang="nl-NL" sz="1200" dirty="0">
                  <a:solidFill>
                    <a:schemeClr val="bg1"/>
                  </a:solidFill>
                  <a:latin typeface="Lato Black"/>
                  <a:cs typeface="Lato Black"/>
                </a:endParaRPr>
              </a:p>
              <a:p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Product</a:t>
                </a:r>
              </a:p>
            </p:txBody>
          </p:sp>
        </p:grpSp>
        <p:cxnSp>
          <p:nvCxnSpPr>
            <p:cNvPr id="21" name="Straight Connector 18"/>
            <p:cNvCxnSpPr>
              <a:stCxn id="22" idx="2"/>
            </p:cNvCxnSpPr>
            <p:nvPr/>
          </p:nvCxnSpPr>
          <p:spPr>
            <a:xfrm>
              <a:off x="6823424" y="2482547"/>
              <a:ext cx="0" cy="4779479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11"/>
          <p:cNvGrpSpPr/>
          <p:nvPr userDrawn="1"/>
        </p:nvGrpSpPr>
        <p:grpSpPr>
          <a:xfrm>
            <a:off x="6875334" y="2884160"/>
            <a:ext cx="1744458" cy="940135"/>
            <a:chOff x="6906157" y="3276689"/>
            <a:chExt cx="1716412" cy="940135"/>
          </a:xfrm>
        </p:grpSpPr>
        <p:grpSp>
          <p:nvGrpSpPr>
            <p:cNvPr id="25" name="Group 5"/>
            <p:cNvGrpSpPr/>
            <p:nvPr/>
          </p:nvGrpSpPr>
          <p:grpSpPr>
            <a:xfrm>
              <a:off x="6906157" y="3276689"/>
              <a:ext cx="516995" cy="940135"/>
              <a:chOff x="9162372" y="3282711"/>
              <a:chExt cx="516995" cy="940135"/>
            </a:xfrm>
          </p:grpSpPr>
          <p:sp>
            <p:nvSpPr>
              <p:cNvPr id="29" name="Rechthoek 90"/>
              <p:cNvSpPr/>
              <p:nvPr/>
            </p:nvSpPr>
            <p:spPr>
              <a:xfrm>
                <a:off x="9162372" y="3282711"/>
                <a:ext cx="516995" cy="94013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562" tIns="81281" rIns="162562" bIns="81281"/>
              <a:lstStyle/>
              <a:p>
                <a:endParaRPr lang="nl-NL"/>
              </a:p>
            </p:txBody>
          </p:sp>
          <p:sp>
            <p:nvSpPr>
              <p:cNvPr id="30" name="Tekstvak 92"/>
              <p:cNvSpPr txBox="1"/>
              <p:nvPr/>
            </p:nvSpPr>
            <p:spPr>
              <a:xfrm>
                <a:off x="9182958" y="3562932"/>
                <a:ext cx="4848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Test </a:t>
                </a:r>
              </a:p>
              <a:p>
                <a:pPr algn="ctr"/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Extern</a:t>
                </a:r>
              </a:p>
            </p:txBody>
          </p:sp>
        </p:grpSp>
        <p:grpSp>
          <p:nvGrpSpPr>
            <p:cNvPr id="26" name="Group 65"/>
            <p:cNvGrpSpPr/>
            <p:nvPr/>
          </p:nvGrpSpPr>
          <p:grpSpPr>
            <a:xfrm>
              <a:off x="7423154" y="3278374"/>
              <a:ext cx="1199415" cy="938450"/>
              <a:chOff x="11907632" y="4205280"/>
              <a:chExt cx="1925546" cy="694562"/>
            </a:xfrm>
          </p:grpSpPr>
          <p:sp>
            <p:nvSpPr>
              <p:cNvPr id="27" name="Rechthoek 90"/>
              <p:cNvSpPr/>
              <p:nvPr/>
            </p:nvSpPr>
            <p:spPr>
              <a:xfrm>
                <a:off x="11907632" y="4205280"/>
                <a:ext cx="1925546" cy="6945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562" tIns="81281" rIns="162562" bIns="81281"/>
              <a:lstStyle/>
              <a:p>
                <a:endParaRPr lang="nl-NL" dirty="0"/>
              </a:p>
            </p:txBody>
          </p:sp>
          <p:sp>
            <p:nvSpPr>
              <p:cNvPr id="28" name="Tekstvak 92"/>
              <p:cNvSpPr txBox="1"/>
              <p:nvPr/>
            </p:nvSpPr>
            <p:spPr>
              <a:xfrm>
                <a:off x="12020524" y="4423739"/>
                <a:ext cx="1762292" cy="273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nl-NL" sz="1200" dirty="0">
                    <a:solidFill>
                      <a:srgbClr val="000000"/>
                    </a:solidFill>
                    <a:latin typeface="Lato Black"/>
                    <a:cs typeface="Lato Black"/>
                  </a:rPr>
                  <a:t>Deployment</a:t>
                </a:r>
              </a:p>
              <a:p>
                <a:pPr algn="ctr"/>
                <a:r>
                  <a:rPr lang="nl-NL" sz="1200" dirty="0" err="1">
                    <a:solidFill>
                      <a:srgbClr val="000000"/>
                    </a:solidFill>
                    <a:latin typeface="Lato Black"/>
                    <a:cs typeface="Lato Black"/>
                  </a:rPr>
                  <a:t>App</a:t>
                </a:r>
                <a:r>
                  <a:rPr lang="nl-NL" sz="1200" dirty="0">
                    <a:solidFill>
                      <a:srgbClr val="000000"/>
                    </a:solidFill>
                    <a:latin typeface="Lato Black"/>
                    <a:cs typeface="Lato Black"/>
                  </a:rPr>
                  <a:t> stores</a:t>
                </a:r>
              </a:p>
            </p:txBody>
          </p:sp>
        </p:grpSp>
      </p:grpSp>
      <p:sp>
        <p:nvSpPr>
          <p:cNvPr id="31" name="Rechthoek 90"/>
          <p:cNvSpPr/>
          <p:nvPr userDrawn="1"/>
        </p:nvSpPr>
        <p:spPr>
          <a:xfrm>
            <a:off x="10374418" y="3847385"/>
            <a:ext cx="851152" cy="183433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32" name="Rechthoek 90"/>
          <p:cNvSpPr/>
          <p:nvPr userDrawn="1"/>
        </p:nvSpPr>
        <p:spPr>
          <a:xfrm>
            <a:off x="6867442" y="3854424"/>
            <a:ext cx="1752351" cy="91102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 dirty="0"/>
          </a:p>
        </p:txBody>
      </p:sp>
      <p:sp>
        <p:nvSpPr>
          <p:cNvPr id="33" name="Tekstvak 92"/>
          <p:cNvSpPr txBox="1"/>
          <p:nvPr userDrawn="1"/>
        </p:nvSpPr>
        <p:spPr>
          <a:xfrm>
            <a:off x="6867440" y="4180399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34" name="Rechthoek 90"/>
          <p:cNvSpPr/>
          <p:nvPr userDrawn="1"/>
        </p:nvSpPr>
        <p:spPr>
          <a:xfrm>
            <a:off x="8619792" y="3850270"/>
            <a:ext cx="1752351" cy="9110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35" name="Tekstvak 92"/>
          <p:cNvSpPr txBox="1"/>
          <p:nvPr userDrawn="1"/>
        </p:nvSpPr>
        <p:spPr>
          <a:xfrm>
            <a:off x="8608244" y="4176246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36" name="Rechthoek 90"/>
          <p:cNvSpPr/>
          <p:nvPr userDrawn="1"/>
        </p:nvSpPr>
        <p:spPr>
          <a:xfrm>
            <a:off x="6862986" y="4767565"/>
            <a:ext cx="3511433" cy="91102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37" name="Tekstvak 92"/>
          <p:cNvSpPr txBox="1"/>
          <p:nvPr userDrawn="1"/>
        </p:nvSpPr>
        <p:spPr>
          <a:xfrm>
            <a:off x="6862984" y="5081995"/>
            <a:ext cx="3511431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Development</a:t>
            </a:r>
          </a:p>
        </p:txBody>
      </p:sp>
      <p:sp>
        <p:nvSpPr>
          <p:cNvPr id="38" name="Tekstvak 92"/>
          <p:cNvSpPr txBox="1"/>
          <p:nvPr userDrawn="1"/>
        </p:nvSpPr>
        <p:spPr>
          <a:xfrm rot="16200000">
            <a:off x="9910492" y="4637874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Testen + Review</a:t>
            </a:r>
          </a:p>
        </p:txBody>
      </p:sp>
      <p:grpSp>
        <p:nvGrpSpPr>
          <p:cNvPr id="39" name="Group 120"/>
          <p:cNvGrpSpPr/>
          <p:nvPr userDrawn="1"/>
        </p:nvGrpSpPr>
        <p:grpSpPr>
          <a:xfrm>
            <a:off x="11343462" y="2884160"/>
            <a:ext cx="1744458" cy="940135"/>
            <a:chOff x="6906157" y="3276689"/>
            <a:chExt cx="1716412" cy="940135"/>
          </a:xfrm>
        </p:grpSpPr>
        <p:grpSp>
          <p:nvGrpSpPr>
            <p:cNvPr id="40" name="Group 121"/>
            <p:cNvGrpSpPr/>
            <p:nvPr/>
          </p:nvGrpSpPr>
          <p:grpSpPr>
            <a:xfrm>
              <a:off x="6906157" y="3276689"/>
              <a:ext cx="516995" cy="940135"/>
              <a:chOff x="9162372" y="3282711"/>
              <a:chExt cx="516995" cy="940135"/>
            </a:xfrm>
          </p:grpSpPr>
          <p:sp>
            <p:nvSpPr>
              <p:cNvPr id="44" name="Rechthoek 90"/>
              <p:cNvSpPr/>
              <p:nvPr/>
            </p:nvSpPr>
            <p:spPr>
              <a:xfrm>
                <a:off x="9162372" y="3282711"/>
                <a:ext cx="516995" cy="94013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562" tIns="81281" rIns="162562" bIns="81281"/>
              <a:lstStyle/>
              <a:p>
                <a:endParaRPr lang="nl-NL"/>
              </a:p>
            </p:txBody>
          </p:sp>
          <p:sp>
            <p:nvSpPr>
              <p:cNvPr id="45" name="Tekstvak 92"/>
              <p:cNvSpPr txBox="1"/>
              <p:nvPr/>
            </p:nvSpPr>
            <p:spPr>
              <a:xfrm>
                <a:off x="9182958" y="3562932"/>
                <a:ext cx="4848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Test </a:t>
                </a:r>
              </a:p>
              <a:p>
                <a:pPr algn="ctr"/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Extern</a:t>
                </a:r>
              </a:p>
            </p:txBody>
          </p:sp>
        </p:grpSp>
        <p:grpSp>
          <p:nvGrpSpPr>
            <p:cNvPr id="41" name="Group 122"/>
            <p:cNvGrpSpPr/>
            <p:nvPr/>
          </p:nvGrpSpPr>
          <p:grpSpPr>
            <a:xfrm>
              <a:off x="7423154" y="3278374"/>
              <a:ext cx="1199415" cy="938450"/>
              <a:chOff x="11907632" y="4205280"/>
              <a:chExt cx="1925546" cy="694562"/>
            </a:xfrm>
          </p:grpSpPr>
          <p:sp>
            <p:nvSpPr>
              <p:cNvPr id="42" name="Rechthoek 90"/>
              <p:cNvSpPr/>
              <p:nvPr/>
            </p:nvSpPr>
            <p:spPr>
              <a:xfrm>
                <a:off x="11907632" y="4205280"/>
                <a:ext cx="1925546" cy="69456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562" tIns="81281" rIns="162562" bIns="81281"/>
              <a:lstStyle/>
              <a:p>
                <a:endParaRPr lang="nl-NL" dirty="0"/>
              </a:p>
            </p:txBody>
          </p:sp>
          <p:sp>
            <p:nvSpPr>
              <p:cNvPr id="43" name="Tekstvak 92"/>
              <p:cNvSpPr txBox="1"/>
              <p:nvPr/>
            </p:nvSpPr>
            <p:spPr>
              <a:xfrm>
                <a:off x="12020524" y="4423739"/>
                <a:ext cx="1762292" cy="273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nl-NL" sz="1200" dirty="0">
                    <a:solidFill>
                      <a:srgbClr val="000000"/>
                    </a:solidFill>
                    <a:latin typeface="Lato Black"/>
                    <a:cs typeface="Lato Black"/>
                  </a:rPr>
                  <a:t>Deployment</a:t>
                </a:r>
              </a:p>
              <a:p>
                <a:pPr algn="ctr"/>
                <a:r>
                  <a:rPr lang="nl-NL" sz="1200" dirty="0" err="1">
                    <a:solidFill>
                      <a:srgbClr val="000000"/>
                    </a:solidFill>
                    <a:latin typeface="Lato Black"/>
                    <a:cs typeface="Lato Black"/>
                  </a:rPr>
                  <a:t>App</a:t>
                </a:r>
                <a:r>
                  <a:rPr lang="nl-NL" sz="1200" dirty="0">
                    <a:solidFill>
                      <a:srgbClr val="000000"/>
                    </a:solidFill>
                    <a:latin typeface="Lato Black"/>
                    <a:cs typeface="Lato Black"/>
                  </a:rPr>
                  <a:t> stores</a:t>
                </a:r>
              </a:p>
            </p:txBody>
          </p:sp>
        </p:grpSp>
      </p:grpSp>
      <p:sp>
        <p:nvSpPr>
          <p:cNvPr id="46" name="Rechthoek 90"/>
          <p:cNvSpPr/>
          <p:nvPr userDrawn="1"/>
        </p:nvSpPr>
        <p:spPr>
          <a:xfrm>
            <a:off x="14842546" y="3847385"/>
            <a:ext cx="851152" cy="1834339"/>
          </a:xfrm>
          <a:prstGeom prst="rect">
            <a:avLst/>
          </a:prstGeom>
          <a:solidFill>
            <a:srgbClr val="7F7F7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47" name="Rechthoek 90"/>
          <p:cNvSpPr/>
          <p:nvPr userDrawn="1"/>
        </p:nvSpPr>
        <p:spPr>
          <a:xfrm>
            <a:off x="11335570" y="3854424"/>
            <a:ext cx="1752351" cy="911023"/>
          </a:xfrm>
          <a:prstGeom prst="rect">
            <a:avLst/>
          </a:prstGeom>
          <a:solidFill>
            <a:srgbClr val="7F7F7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 dirty="0"/>
          </a:p>
        </p:txBody>
      </p:sp>
      <p:sp>
        <p:nvSpPr>
          <p:cNvPr id="48" name="Tekstvak 92"/>
          <p:cNvSpPr txBox="1"/>
          <p:nvPr userDrawn="1"/>
        </p:nvSpPr>
        <p:spPr>
          <a:xfrm>
            <a:off x="11335568" y="4180399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49" name="Rechthoek 90"/>
          <p:cNvSpPr/>
          <p:nvPr userDrawn="1"/>
        </p:nvSpPr>
        <p:spPr>
          <a:xfrm>
            <a:off x="13087920" y="3850270"/>
            <a:ext cx="1752351" cy="911023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50" name="Tekstvak 92"/>
          <p:cNvSpPr txBox="1"/>
          <p:nvPr userDrawn="1"/>
        </p:nvSpPr>
        <p:spPr>
          <a:xfrm>
            <a:off x="13076372" y="4176246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UX + UI</a:t>
            </a:r>
          </a:p>
        </p:txBody>
      </p:sp>
      <p:sp>
        <p:nvSpPr>
          <p:cNvPr id="51" name="Rechthoek 90"/>
          <p:cNvSpPr/>
          <p:nvPr userDrawn="1"/>
        </p:nvSpPr>
        <p:spPr>
          <a:xfrm>
            <a:off x="11331114" y="4767565"/>
            <a:ext cx="3511433" cy="911023"/>
          </a:xfrm>
          <a:prstGeom prst="rect">
            <a:avLst/>
          </a:prstGeom>
          <a:solidFill>
            <a:srgbClr val="7F7F7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52" name="Tekstvak 92"/>
          <p:cNvSpPr txBox="1"/>
          <p:nvPr userDrawn="1"/>
        </p:nvSpPr>
        <p:spPr>
          <a:xfrm>
            <a:off x="11331112" y="5081995"/>
            <a:ext cx="3511431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Development</a:t>
            </a:r>
          </a:p>
        </p:txBody>
      </p:sp>
      <p:sp>
        <p:nvSpPr>
          <p:cNvPr id="53" name="Tekstvak 92"/>
          <p:cNvSpPr txBox="1"/>
          <p:nvPr userDrawn="1"/>
        </p:nvSpPr>
        <p:spPr>
          <a:xfrm rot="16200000">
            <a:off x="14378620" y="4637874"/>
            <a:ext cx="1752350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dirty="0">
                <a:solidFill>
                  <a:schemeClr val="bg1"/>
                </a:solidFill>
                <a:latin typeface="Lato Black"/>
                <a:cs typeface="Lato Black"/>
              </a:rPr>
              <a:t>Testen + Review</a:t>
            </a:r>
          </a:p>
        </p:txBody>
      </p:sp>
      <p:sp>
        <p:nvSpPr>
          <p:cNvPr id="54" name="Rechthoek 90"/>
          <p:cNvSpPr/>
          <p:nvPr userDrawn="1"/>
        </p:nvSpPr>
        <p:spPr>
          <a:xfrm>
            <a:off x="2381570" y="5717425"/>
            <a:ext cx="4373043" cy="44784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55" name="Tekstvak 92"/>
          <p:cNvSpPr txBox="1"/>
          <p:nvPr userDrawn="1"/>
        </p:nvSpPr>
        <p:spPr>
          <a:xfrm>
            <a:off x="2392026" y="5821156"/>
            <a:ext cx="4362587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i="1" dirty="0">
                <a:solidFill>
                  <a:schemeClr val="bg1"/>
                </a:solidFill>
                <a:latin typeface="Lato Italic"/>
                <a:cs typeface="Lato Italic"/>
              </a:rPr>
              <a:t>Sprint</a:t>
            </a:r>
          </a:p>
        </p:txBody>
      </p:sp>
      <p:sp>
        <p:nvSpPr>
          <p:cNvPr id="56" name="Rechthoek 90"/>
          <p:cNvSpPr/>
          <p:nvPr userDrawn="1"/>
        </p:nvSpPr>
        <p:spPr>
          <a:xfrm>
            <a:off x="6856792" y="5717425"/>
            <a:ext cx="4373043" cy="44784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57" name="Tekstvak 92"/>
          <p:cNvSpPr txBox="1"/>
          <p:nvPr userDrawn="1"/>
        </p:nvSpPr>
        <p:spPr>
          <a:xfrm>
            <a:off x="6867248" y="5821156"/>
            <a:ext cx="4362587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i="1" dirty="0">
                <a:solidFill>
                  <a:schemeClr val="bg1"/>
                </a:solidFill>
                <a:latin typeface="Lato Italic"/>
                <a:cs typeface="Lato Italic"/>
              </a:rPr>
              <a:t>Sprint</a:t>
            </a:r>
          </a:p>
        </p:txBody>
      </p:sp>
      <p:sp>
        <p:nvSpPr>
          <p:cNvPr id="58" name="Rechthoek 90"/>
          <p:cNvSpPr/>
          <p:nvPr userDrawn="1"/>
        </p:nvSpPr>
        <p:spPr>
          <a:xfrm>
            <a:off x="11329747" y="5717425"/>
            <a:ext cx="4373043" cy="447849"/>
          </a:xfrm>
          <a:prstGeom prst="rect">
            <a:avLst/>
          </a:prstGeom>
          <a:solidFill>
            <a:srgbClr val="7E7E7E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/>
          </a:p>
        </p:txBody>
      </p:sp>
      <p:sp>
        <p:nvSpPr>
          <p:cNvPr id="59" name="Tekstvak 92"/>
          <p:cNvSpPr txBox="1"/>
          <p:nvPr userDrawn="1"/>
        </p:nvSpPr>
        <p:spPr>
          <a:xfrm>
            <a:off x="11340203" y="5821156"/>
            <a:ext cx="4362587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nl-NL" sz="1500" i="1" dirty="0">
                <a:solidFill>
                  <a:schemeClr val="bg1"/>
                </a:solidFill>
                <a:latin typeface="Lato Italic"/>
                <a:cs typeface="Lato Italic"/>
              </a:rPr>
              <a:t>Sprint</a:t>
            </a:r>
          </a:p>
        </p:txBody>
      </p:sp>
      <p:grpSp>
        <p:nvGrpSpPr>
          <p:cNvPr id="60" name="Group 150"/>
          <p:cNvGrpSpPr/>
          <p:nvPr userDrawn="1"/>
        </p:nvGrpSpPr>
        <p:grpSpPr>
          <a:xfrm>
            <a:off x="11282473" y="1385795"/>
            <a:ext cx="1452831" cy="4779479"/>
            <a:chOff x="6823424" y="2482547"/>
            <a:chExt cx="1452831" cy="4779479"/>
          </a:xfrm>
        </p:grpSpPr>
        <p:grpSp>
          <p:nvGrpSpPr>
            <p:cNvPr id="61" name="Group 152"/>
            <p:cNvGrpSpPr/>
            <p:nvPr/>
          </p:nvGrpSpPr>
          <p:grpSpPr>
            <a:xfrm>
              <a:off x="6823424" y="2482547"/>
              <a:ext cx="1452831" cy="1308383"/>
              <a:chOff x="9061576" y="2287329"/>
              <a:chExt cx="1452831" cy="1308383"/>
            </a:xfrm>
          </p:grpSpPr>
          <p:sp>
            <p:nvSpPr>
              <p:cNvPr id="63" name="Isosceles Triangle 157"/>
              <p:cNvSpPr/>
              <p:nvPr/>
            </p:nvSpPr>
            <p:spPr>
              <a:xfrm rot="5400000">
                <a:off x="9133800" y="2215105"/>
                <a:ext cx="1308383" cy="145283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kstvak 92"/>
              <p:cNvSpPr txBox="1"/>
              <p:nvPr/>
            </p:nvSpPr>
            <p:spPr>
              <a:xfrm>
                <a:off x="9116481" y="2670689"/>
                <a:ext cx="82026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nl-NL" sz="1200" dirty="0" err="1">
                    <a:solidFill>
                      <a:schemeClr val="bg1"/>
                    </a:solidFill>
                    <a:latin typeface="Lato Black"/>
                    <a:cs typeface="Lato Black"/>
                  </a:rPr>
                  <a:t>Potentially</a:t>
                </a:r>
                <a:endParaRPr lang="nl-NL" sz="1200" dirty="0">
                  <a:solidFill>
                    <a:schemeClr val="bg1"/>
                  </a:solidFill>
                  <a:latin typeface="Lato Black"/>
                  <a:cs typeface="Lato Black"/>
                </a:endParaRPr>
              </a:p>
              <a:p>
                <a:r>
                  <a:rPr lang="nl-NL" sz="1200" dirty="0" err="1">
                    <a:solidFill>
                      <a:schemeClr val="bg1"/>
                    </a:solidFill>
                    <a:latin typeface="Lato Black"/>
                    <a:cs typeface="Lato Black"/>
                  </a:rPr>
                  <a:t>Shippable</a:t>
                </a:r>
                <a:endParaRPr lang="nl-NL" sz="1200" dirty="0">
                  <a:solidFill>
                    <a:schemeClr val="bg1"/>
                  </a:solidFill>
                  <a:latin typeface="Lato Black"/>
                  <a:cs typeface="Lato Black"/>
                </a:endParaRPr>
              </a:p>
              <a:p>
                <a:r>
                  <a:rPr lang="nl-NL" sz="1200" dirty="0">
                    <a:solidFill>
                      <a:schemeClr val="bg1"/>
                    </a:solidFill>
                    <a:latin typeface="Lato Black"/>
                    <a:cs typeface="Lato Black"/>
                  </a:rPr>
                  <a:t>Product</a:t>
                </a:r>
              </a:p>
            </p:txBody>
          </p:sp>
        </p:grpSp>
        <p:cxnSp>
          <p:nvCxnSpPr>
            <p:cNvPr id="62" name="Straight Connector 156"/>
            <p:cNvCxnSpPr>
              <a:stCxn id="63" idx="2"/>
            </p:cNvCxnSpPr>
            <p:nvPr/>
          </p:nvCxnSpPr>
          <p:spPr>
            <a:xfrm>
              <a:off x="6823424" y="2482547"/>
              <a:ext cx="0" cy="4779479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25"/>
          <p:cNvGrpSpPr/>
          <p:nvPr userDrawn="1"/>
        </p:nvGrpSpPr>
        <p:grpSpPr>
          <a:xfrm>
            <a:off x="2354176" y="6302232"/>
            <a:ext cx="12950652" cy="569276"/>
            <a:chOff x="3407533" y="7500928"/>
            <a:chExt cx="10172021" cy="569276"/>
          </a:xfrm>
        </p:grpSpPr>
        <p:sp>
          <p:nvSpPr>
            <p:cNvPr id="66" name="Tekstvak 8"/>
            <p:cNvSpPr txBox="1"/>
            <p:nvPr/>
          </p:nvSpPr>
          <p:spPr>
            <a:xfrm>
              <a:off x="3770810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1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67" name="Tekstvak 8"/>
            <p:cNvSpPr txBox="1"/>
            <p:nvPr/>
          </p:nvSpPr>
          <p:spPr>
            <a:xfrm>
              <a:off x="5555861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2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68" name="Tekstvak 8"/>
            <p:cNvSpPr txBox="1"/>
            <p:nvPr/>
          </p:nvSpPr>
          <p:spPr>
            <a:xfrm>
              <a:off x="7274676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3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69" name="Tekstvak 68"/>
            <p:cNvSpPr txBox="1"/>
            <p:nvPr/>
          </p:nvSpPr>
          <p:spPr>
            <a:xfrm>
              <a:off x="9004440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4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70" name="Tekstvak 8"/>
            <p:cNvSpPr txBox="1"/>
            <p:nvPr/>
          </p:nvSpPr>
          <p:spPr>
            <a:xfrm>
              <a:off x="10844227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5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71" name="Tekstvak 8"/>
            <p:cNvSpPr txBox="1"/>
            <p:nvPr/>
          </p:nvSpPr>
          <p:spPr>
            <a:xfrm>
              <a:off x="12529653" y="7563369"/>
              <a:ext cx="1049901" cy="441148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algn="ctr"/>
              <a:r>
                <a:rPr lang="nl-NL" sz="1800" b="1" dirty="0">
                  <a:solidFill>
                    <a:srgbClr val="7F7F7F"/>
                  </a:solidFill>
                  <a:latin typeface="Lato Regular"/>
                  <a:cs typeface="Lato Regular"/>
                </a:rPr>
                <a:t>Week …</a:t>
              </a:r>
              <a:endParaRPr lang="nl-NL" sz="1800" dirty="0">
                <a:solidFill>
                  <a:srgbClr val="7F7F7F"/>
                </a:solidFill>
                <a:latin typeface="Lato Regular"/>
                <a:cs typeface="Lato Regular"/>
              </a:endParaRPr>
            </a:p>
          </p:txBody>
        </p:sp>
        <p:cxnSp>
          <p:nvCxnSpPr>
            <p:cNvPr id="72" name="Straight Connector 16"/>
            <p:cNvCxnSpPr/>
            <p:nvPr/>
          </p:nvCxnSpPr>
          <p:spPr>
            <a:xfrm>
              <a:off x="3407533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17"/>
            <p:cNvCxnSpPr/>
            <p:nvPr/>
          </p:nvCxnSpPr>
          <p:spPr>
            <a:xfrm>
              <a:off x="5160535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19"/>
            <p:cNvCxnSpPr/>
            <p:nvPr/>
          </p:nvCxnSpPr>
          <p:spPr>
            <a:xfrm>
              <a:off x="8666539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20"/>
            <p:cNvCxnSpPr/>
            <p:nvPr/>
          </p:nvCxnSpPr>
          <p:spPr>
            <a:xfrm>
              <a:off x="10419541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21"/>
            <p:cNvCxnSpPr/>
            <p:nvPr/>
          </p:nvCxnSpPr>
          <p:spPr>
            <a:xfrm>
              <a:off x="12172543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139"/>
            <p:cNvCxnSpPr/>
            <p:nvPr/>
          </p:nvCxnSpPr>
          <p:spPr>
            <a:xfrm>
              <a:off x="6905244" y="7500928"/>
              <a:ext cx="0" cy="569276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Titel 6"/>
          <p:cNvSpPr txBox="1">
            <a:spLocks/>
          </p:cNvSpPr>
          <p:nvPr userDrawn="1"/>
        </p:nvSpPr>
        <p:spPr>
          <a:xfrm>
            <a:off x="1128623" y="-36511"/>
            <a:ext cx="14159092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63538" indent="0"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33" b="0" kern="1200">
                <a:solidFill>
                  <a:srgbClr val="0491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latin typeface="+mj-lt"/>
              </a:rPr>
              <a:t>Globale aanpak</a:t>
            </a:r>
          </a:p>
        </p:txBody>
      </p:sp>
      <p:sp>
        <p:nvSpPr>
          <p:cNvPr id="79" name="Rechthoek 90"/>
          <p:cNvSpPr/>
          <p:nvPr userDrawn="1"/>
        </p:nvSpPr>
        <p:spPr>
          <a:xfrm rot="16200000">
            <a:off x="11986411" y="2622143"/>
            <a:ext cx="5104717" cy="5196782"/>
          </a:xfrm>
          <a:prstGeom prst="rect">
            <a:avLst/>
          </a:prstGeom>
          <a:gradFill flip="none" rotWithShape="1">
            <a:gsLst>
              <a:gs pos="2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562" tIns="81281" rIns="162562" bIns="81281"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240359"/>
      </p:ext>
    </p:extLst>
  </p:cSld>
  <p:clrMapOvr>
    <a:masterClrMapping/>
  </p:clrMapOvr>
  <p:transition spd="med"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taat_gro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416081" y="1691681"/>
            <a:ext cx="7560840" cy="4536504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Hier kun je een citaat toevoegen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416800" y="6488907"/>
            <a:ext cx="5759450" cy="690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667" b="1" i="1" dirty="0">
                <a:solidFill>
                  <a:schemeClr val="bg1"/>
                </a:solidFill>
                <a:latin typeface="Variable" charset="0"/>
                <a:ea typeface="Variable" charset="0"/>
                <a:cs typeface="Variable" charset="0"/>
              </a:rPr>
              <a:t>Embracing digital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70914602"/>
      </p:ext>
    </p:extLst>
  </p:cSld>
  <p:clrMapOvr>
    <a:masterClrMapping/>
  </p:clrMapOvr>
  <p:transition spd="med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tart + Tit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52042" y="3563888"/>
            <a:ext cx="12312254" cy="1461972"/>
          </a:xfrm>
        </p:spPr>
        <p:txBody>
          <a:bodyPr anchor="t"/>
          <a:lstStyle>
            <a:lvl1pPr algn="ctr"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052042" y="5148627"/>
            <a:ext cx="12312254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2DB87A-DF7C-4287-A9CF-145C44D1D5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9049" y="732466"/>
            <a:ext cx="2088232" cy="21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7457"/>
      </p:ext>
    </p:extLst>
  </p:cSld>
  <p:clrMapOvr>
    <a:masterClrMapping/>
  </p:clrMapOvr>
  <p:transition spd="med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434039"/>
      </p:ext>
    </p:extLst>
  </p:cSld>
  <p:clrMapOvr>
    <a:masterClrMapping/>
  </p:clrMapOvr>
  <p:transition spd="med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g (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953232"/>
      </p:ext>
    </p:extLst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geschuind enkele hoek rechthoek 1"/>
          <p:cNvSpPr/>
          <p:nvPr userDrawn="1"/>
        </p:nvSpPr>
        <p:spPr>
          <a:xfrm flipH="1">
            <a:off x="8668989" y="-1"/>
            <a:ext cx="7758914" cy="914400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28623" y="-36511"/>
            <a:ext cx="14159092" cy="1767417"/>
          </a:xfrm>
        </p:spPr>
        <p:txBody>
          <a:bodyPr>
            <a:normAutofit/>
          </a:bodyPr>
          <a:lstStyle>
            <a:lvl1pPr marL="354013" indent="0" algn="l">
              <a:defRPr sz="5333" b="0">
                <a:solidFill>
                  <a:schemeClr val="bg1"/>
                </a:solidFill>
                <a:latin typeface="Variable Black" panose="00000A00000000000000" pitchFamily="50" charset="0"/>
              </a:defRPr>
            </a:lvl1pPr>
          </a:lstStyle>
          <a:p>
            <a:r>
              <a:rPr lang="nl-NL" dirty="0"/>
              <a:t>Agenda</a:t>
            </a:r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quarter" idx="10"/>
          </p:nvPr>
        </p:nvSpPr>
        <p:spPr>
          <a:xfrm>
            <a:off x="1128623" y="2459765"/>
            <a:ext cx="8663722" cy="5472608"/>
          </a:xfrm>
        </p:spPr>
        <p:txBody>
          <a:bodyPr>
            <a:normAutofit/>
          </a:bodyPr>
          <a:lstStyle>
            <a:lvl1pPr marL="355600" indent="-355600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6684378"/>
      </p:ext>
    </p:extLst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o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geschuind enkele hoek rechthoek 1"/>
          <p:cNvSpPr/>
          <p:nvPr userDrawn="1"/>
        </p:nvSpPr>
        <p:spPr>
          <a:xfrm flipH="1">
            <a:off x="8668989" y="-1"/>
            <a:ext cx="7758914" cy="914400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28623" y="-36511"/>
            <a:ext cx="14159092" cy="1767417"/>
          </a:xfrm>
        </p:spPr>
        <p:txBody>
          <a:bodyPr>
            <a:normAutofit/>
          </a:bodyPr>
          <a:lstStyle>
            <a:lvl1pPr marL="354013" indent="0" algn="l">
              <a:defRPr sz="5333" b="0">
                <a:solidFill>
                  <a:schemeClr val="bg1"/>
                </a:solidFill>
                <a:latin typeface="Variable Black" panose="00000A00000000000000" pitchFamily="50" charset="0"/>
              </a:defRPr>
            </a:lvl1pPr>
          </a:lstStyle>
          <a:p>
            <a:r>
              <a:rPr lang="nl-NL" dirty="0"/>
              <a:t>Agenda</a:t>
            </a:r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quarter" idx="10"/>
          </p:nvPr>
        </p:nvSpPr>
        <p:spPr>
          <a:xfrm>
            <a:off x="1128623" y="2459765"/>
            <a:ext cx="8663722" cy="5472608"/>
          </a:xfrm>
        </p:spPr>
        <p:txBody>
          <a:bodyPr>
            <a:normAutofit/>
          </a:bodyPr>
          <a:lstStyle>
            <a:lvl1pPr marL="355600" indent="-355600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7264027"/>
      </p:ext>
    </p:extLst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roo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geschuind enkele hoek rechthoek 1"/>
          <p:cNvSpPr/>
          <p:nvPr userDrawn="1"/>
        </p:nvSpPr>
        <p:spPr>
          <a:xfrm flipH="1">
            <a:off x="8668989" y="-1"/>
            <a:ext cx="7758914" cy="914400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28623" y="-36511"/>
            <a:ext cx="14159092" cy="1767417"/>
          </a:xfrm>
        </p:spPr>
        <p:txBody>
          <a:bodyPr>
            <a:normAutofit/>
          </a:bodyPr>
          <a:lstStyle>
            <a:lvl1pPr marL="354013" indent="0" algn="l">
              <a:defRPr sz="5333" b="0">
                <a:solidFill>
                  <a:schemeClr val="bg1"/>
                </a:solidFill>
                <a:latin typeface="Variable Black" panose="00000A00000000000000" pitchFamily="50" charset="0"/>
              </a:defRPr>
            </a:lvl1pPr>
          </a:lstStyle>
          <a:p>
            <a:r>
              <a:rPr lang="nl-NL" dirty="0"/>
              <a:t>Agenda</a:t>
            </a:r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quarter" idx="10"/>
          </p:nvPr>
        </p:nvSpPr>
        <p:spPr>
          <a:xfrm>
            <a:off x="1128623" y="2459765"/>
            <a:ext cx="8663722" cy="5472608"/>
          </a:xfrm>
        </p:spPr>
        <p:txBody>
          <a:bodyPr>
            <a:normAutofit/>
          </a:bodyPr>
          <a:lstStyle>
            <a:lvl1pPr marL="355600" indent="-355600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1379687"/>
      </p:ext>
    </p:extLst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blad_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27649" y="1115616"/>
            <a:ext cx="11449272" cy="3183467"/>
          </a:xfrm>
        </p:spPr>
        <p:txBody>
          <a:bodyPr anchor="b">
            <a:normAutofit/>
          </a:bodyPr>
          <a:lstStyle>
            <a:lvl1pPr algn="r">
              <a:defRPr sz="9600" b="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Vul hier de titel in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383633" y="4716016"/>
            <a:ext cx="11593288" cy="2207683"/>
          </a:xfrm>
        </p:spPr>
        <p:txBody>
          <a:bodyPr/>
          <a:lstStyle>
            <a:lvl1pPr marL="0" indent="0" algn="r">
              <a:buNone/>
              <a:defRPr sz="40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Ruimte voor ondertitel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0496762"/>
      </p:ext>
    </p:extLst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blad_pa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27649" y="1115616"/>
            <a:ext cx="11449272" cy="3183467"/>
          </a:xfrm>
        </p:spPr>
        <p:txBody>
          <a:bodyPr anchor="b">
            <a:normAutofit/>
          </a:bodyPr>
          <a:lstStyle>
            <a:lvl1pPr algn="r">
              <a:defRPr sz="9600" b="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Vul hier de titel in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383633" y="4716016"/>
            <a:ext cx="11593288" cy="2207683"/>
          </a:xfrm>
        </p:spPr>
        <p:txBody>
          <a:bodyPr/>
          <a:lstStyle>
            <a:lvl1pPr marL="0" indent="0" algn="r">
              <a:buNone/>
              <a:defRPr sz="40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Ruimte voor ondertitel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847230"/>
      </p:ext>
    </p:extLst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blad_gro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27649" y="1115616"/>
            <a:ext cx="11449272" cy="3183467"/>
          </a:xfrm>
        </p:spPr>
        <p:txBody>
          <a:bodyPr anchor="b">
            <a:normAutofit/>
          </a:bodyPr>
          <a:lstStyle>
            <a:lvl1pPr algn="r">
              <a:defRPr sz="9600" b="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Vul hier de titel in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383633" y="4716016"/>
            <a:ext cx="11593288" cy="2207683"/>
          </a:xfrm>
        </p:spPr>
        <p:txBody>
          <a:bodyPr/>
          <a:lstStyle>
            <a:lvl1pPr marL="0" indent="0" algn="r">
              <a:buNone/>
              <a:defRPr sz="40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nl-NL" dirty="0"/>
              <a:t>Ruimte voor ondertitel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Afgeschuind enkele hoek rechthoek 1"/>
          <p:cNvSpPr/>
          <p:nvPr userDrawn="1"/>
        </p:nvSpPr>
        <p:spPr>
          <a:xfrm>
            <a:off x="-17283" y="-1"/>
            <a:ext cx="7761655" cy="9147231"/>
          </a:xfrm>
          <a:custGeom>
            <a:avLst/>
            <a:gdLst>
              <a:gd name="connsiteX0" fmla="*/ 0 w 5694855"/>
              <a:gd name="connsiteY0" fmla="*/ 0 h 6826469"/>
              <a:gd name="connsiteX1" fmla="*/ 4745694 w 5694855"/>
              <a:gd name="connsiteY1" fmla="*/ 0 h 6826469"/>
              <a:gd name="connsiteX2" fmla="*/ 5694855 w 5694855"/>
              <a:gd name="connsiteY2" fmla="*/ 949161 h 6826469"/>
              <a:gd name="connsiteX3" fmla="*/ 5694855 w 5694855"/>
              <a:gd name="connsiteY3" fmla="*/ 6826469 h 6826469"/>
              <a:gd name="connsiteX4" fmla="*/ 0 w 5694855"/>
              <a:gd name="connsiteY4" fmla="*/ 6826469 h 6826469"/>
              <a:gd name="connsiteX5" fmla="*/ 0 w 5694855"/>
              <a:gd name="connsiteY5" fmla="*/ 0 h 6826469"/>
              <a:gd name="connsiteX0" fmla="*/ 0 w 5694855"/>
              <a:gd name="connsiteY0" fmla="*/ 0 h 9191296"/>
              <a:gd name="connsiteX1" fmla="*/ 4745694 w 5694855"/>
              <a:gd name="connsiteY1" fmla="*/ 0 h 9191296"/>
              <a:gd name="connsiteX2" fmla="*/ 5694855 w 5694855"/>
              <a:gd name="connsiteY2" fmla="*/ 949161 h 9191296"/>
              <a:gd name="connsiteX3" fmla="*/ 3550745 w 5694855"/>
              <a:gd name="connsiteY3" fmla="*/ 9191296 h 9191296"/>
              <a:gd name="connsiteX4" fmla="*/ 0 w 5694855"/>
              <a:gd name="connsiteY4" fmla="*/ 6826469 h 9191296"/>
              <a:gd name="connsiteX5" fmla="*/ 0 w 5694855"/>
              <a:gd name="connsiteY5" fmla="*/ 0 h 9191296"/>
              <a:gd name="connsiteX0" fmla="*/ 0 w 7744372"/>
              <a:gd name="connsiteY0" fmla="*/ 0 h 9191296"/>
              <a:gd name="connsiteX1" fmla="*/ 4745694 w 7744372"/>
              <a:gd name="connsiteY1" fmla="*/ 0 h 9191296"/>
              <a:gd name="connsiteX2" fmla="*/ 7744372 w 7744372"/>
              <a:gd name="connsiteY2" fmla="*/ 9147230 h 9191296"/>
              <a:gd name="connsiteX3" fmla="*/ 3550745 w 7744372"/>
              <a:gd name="connsiteY3" fmla="*/ 9191296 h 9191296"/>
              <a:gd name="connsiteX4" fmla="*/ 0 w 7744372"/>
              <a:gd name="connsiteY4" fmla="*/ 6826469 h 9191296"/>
              <a:gd name="connsiteX5" fmla="*/ 0 w 7744372"/>
              <a:gd name="connsiteY5" fmla="*/ 0 h 9191296"/>
              <a:gd name="connsiteX0" fmla="*/ 0 w 7744372"/>
              <a:gd name="connsiteY0" fmla="*/ 0 h 9159765"/>
              <a:gd name="connsiteX1" fmla="*/ 4745694 w 7744372"/>
              <a:gd name="connsiteY1" fmla="*/ 0 h 9159765"/>
              <a:gd name="connsiteX2" fmla="*/ 7744372 w 7744372"/>
              <a:gd name="connsiteY2" fmla="*/ 9147230 h 9159765"/>
              <a:gd name="connsiteX3" fmla="*/ 3503448 w 7744372"/>
              <a:gd name="connsiteY3" fmla="*/ 9159765 h 9159765"/>
              <a:gd name="connsiteX4" fmla="*/ 0 w 7744372"/>
              <a:gd name="connsiteY4" fmla="*/ 6826469 h 9159765"/>
              <a:gd name="connsiteX5" fmla="*/ 0 w 7744372"/>
              <a:gd name="connsiteY5" fmla="*/ 0 h 9159765"/>
              <a:gd name="connsiteX0" fmla="*/ 0 w 7744372"/>
              <a:gd name="connsiteY0" fmla="*/ 0 h 9147230"/>
              <a:gd name="connsiteX1" fmla="*/ 4745694 w 7744372"/>
              <a:gd name="connsiteY1" fmla="*/ 0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720936 w 7744372"/>
              <a:gd name="connsiteY1" fmla="*/ 15766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15765 h 9162995"/>
              <a:gd name="connsiteX1" fmla="*/ 3720936 w 7744372"/>
              <a:gd name="connsiteY1" fmla="*/ 0 h 9162995"/>
              <a:gd name="connsiteX2" fmla="*/ 7744372 w 7744372"/>
              <a:gd name="connsiteY2" fmla="*/ 9162995 h 9162995"/>
              <a:gd name="connsiteX3" fmla="*/ 3487682 w 7744372"/>
              <a:gd name="connsiteY3" fmla="*/ 9159764 h 9162995"/>
              <a:gd name="connsiteX4" fmla="*/ 0 w 7744372"/>
              <a:gd name="connsiteY4" fmla="*/ 6842234 h 9162995"/>
              <a:gd name="connsiteX5" fmla="*/ 0 w 7744372"/>
              <a:gd name="connsiteY5" fmla="*/ 15765 h 9162995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6826469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0 w 7744372"/>
              <a:gd name="connsiteY4" fmla="*/ 3988676 h 9147230"/>
              <a:gd name="connsiteX5" fmla="*/ 0 w 7744372"/>
              <a:gd name="connsiteY5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55378 w 7744372"/>
              <a:gd name="connsiteY4" fmla="*/ 4855779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0 w 7744372"/>
              <a:gd name="connsiteY0" fmla="*/ 0 h 9147230"/>
              <a:gd name="connsiteX1" fmla="*/ 3689405 w 7744372"/>
              <a:gd name="connsiteY1" fmla="*/ 1 h 9147230"/>
              <a:gd name="connsiteX2" fmla="*/ 7744372 w 7744372"/>
              <a:gd name="connsiteY2" fmla="*/ 9147230 h 9147230"/>
              <a:gd name="connsiteX3" fmla="*/ 3487682 w 7744372"/>
              <a:gd name="connsiteY3" fmla="*/ 9143999 h 9147230"/>
              <a:gd name="connsiteX4" fmla="*/ 1639612 w 7744372"/>
              <a:gd name="connsiteY4" fmla="*/ 4887310 h 9147230"/>
              <a:gd name="connsiteX5" fmla="*/ 0 w 7744372"/>
              <a:gd name="connsiteY5" fmla="*/ 3988676 h 9147230"/>
              <a:gd name="connsiteX6" fmla="*/ 0 w 7744372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655378 w 7760138"/>
              <a:gd name="connsiteY4" fmla="*/ 4887310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65736 w 7760138"/>
              <a:gd name="connsiteY4" fmla="*/ 5123793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05171 w 7760138"/>
              <a:gd name="connsiteY1" fmla="*/ 1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36702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20937 w 7760138"/>
              <a:gd name="connsiteY1" fmla="*/ 15766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15766 w 7760138"/>
              <a:gd name="connsiteY0" fmla="*/ 0 h 9147230"/>
              <a:gd name="connsiteX1" fmla="*/ 3752468 w 7760138"/>
              <a:gd name="connsiteY1" fmla="*/ 0 h 9147230"/>
              <a:gd name="connsiteX2" fmla="*/ 7760138 w 7760138"/>
              <a:gd name="connsiteY2" fmla="*/ 9147230 h 9147230"/>
              <a:gd name="connsiteX3" fmla="*/ 3503448 w 7760138"/>
              <a:gd name="connsiteY3" fmla="*/ 9143999 h 9147230"/>
              <a:gd name="connsiteX4" fmla="*/ 1749970 w 7760138"/>
              <a:gd name="connsiteY4" fmla="*/ 5139559 h 9147230"/>
              <a:gd name="connsiteX5" fmla="*/ 0 w 7760138"/>
              <a:gd name="connsiteY5" fmla="*/ 4035973 h 9147230"/>
              <a:gd name="connsiteX6" fmla="*/ 15766 w 7760138"/>
              <a:gd name="connsiteY6" fmla="*/ 0 h 9147230"/>
              <a:gd name="connsiteX0" fmla="*/ 455 w 7792123"/>
              <a:gd name="connsiteY0" fmla="*/ 0 h 9162996"/>
              <a:gd name="connsiteX1" fmla="*/ 3784453 w 7792123"/>
              <a:gd name="connsiteY1" fmla="*/ 15766 h 9162996"/>
              <a:gd name="connsiteX2" fmla="*/ 7792123 w 7792123"/>
              <a:gd name="connsiteY2" fmla="*/ 9162996 h 9162996"/>
              <a:gd name="connsiteX3" fmla="*/ 3535433 w 7792123"/>
              <a:gd name="connsiteY3" fmla="*/ 9159765 h 9162996"/>
              <a:gd name="connsiteX4" fmla="*/ 1781955 w 7792123"/>
              <a:gd name="connsiteY4" fmla="*/ 5155325 h 9162996"/>
              <a:gd name="connsiteX5" fmla="*/ 31985 w 7792123"/>
              <a:gd name="connsiteY5" fmla="*/ 4051739 h 9162996"/>
              <a:gd name="connsiteX6" fmla="*/ 455 w 7792123"/>
              <a:gd name="connsiteY6" fmla="*/ 0 h 9162996"/>
              <a:gd name="connsiteX0" fmla="*/ 1518 w 7761655"/>
              <a:gd name="connsiteY0" fmla="*/ 0 h 9147231"/>
              <a:gd name="connsiteX1" fmla="*/ 3753985 w 7761655"/>
              <a:gd name="connsiteY1" fmla="*/ 1 h 9147231"/>
              <a:gd name="connsiteX2" fmla="*/ 7761655 w 7761655"/>
              <a:gd name="connsiteY2" fmla="*/ 9147231 h 9147231"/>
              <a:gd name="connsiteX3" fmla="*/ 3504965 w 7761655"/>
              <a:gd name="connsiteY3" fmla="*/ 9144000 h 9147231"/>
              <a:gd name="connsiteX4" fmla="*/ 1751487 w 7761655"/>
              <a:gd name="connsiteY4" fmla="*/ 5139560 h 9147231"/>
              <a:gd name="connsiteX5" fmla="*/ 1517 w 7761655"/>
              <a:gd name="connsiteY5" fmla="*/ 4035974 h 9147231"/>
              <a:gd name="connsiteX6" fmla="*/ 1518 w 7761655"/>
              <a:gd name="connsiteY6" fmla="*/ 0 h 914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1655" h="9147231">
                <a:moveTo>
                  <a:pt x="1518" y="0"/>
                </a:moveTo>
                <a:lnTo>
                  <a:pt x="3753985" y="1"/>
                </a:lnTo>
                <a:lnTo>
                  <a:pt x="7761655" y="9147231"/>
                </a:lnTo>
                <a:lnTo>
                  <a:pt x="3504965" y="9144000"/>
                </a:lnTo>
                <a:cubicBezTo>
                  <a:pt x="3320451" y="8702028"/>
                  <a:pt x="2821498" y="7528035"/>
                  <a:pt x="1751487" y="5139560"/>
                </a:cubicBezTo>
                <a:cubicBezTo>
                  <a:pt x="1453986" y="4485293"/>
                  <a:pt x="745123" y="4030719"/>
                  <a:pt x="1517" y="4035974"/>
                </a:cubicBezTo>
                <a:cubicBezTo>
                  <a:pt x="6772" y="2690650"/>
                  <a:pt x="-3737" y="1345324"/>
                  <a:pt x="151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5282348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128623" y="-36511"/>
            <a:ext cx="14159092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28623" y="2434168"/>
            <a:ext cx="14159092" cy="5306185"/>
          </a:xfrm>
          <a:prstGeom prst="rect">
            <a:avLst/>
          </a:prstGeom>
        </p:spPr>
        <p:txBody>
          <a:bodyPr vert="horz" wrap="square" lIns="91440" tIns="0" rIns="91440" bIns="7200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3"/>
          </p:nvPr>
        </p:nvSpPr>
        <p:spPr>
          <a:xfrm>
            <a:off x="5437912" y="8475134"/>
            <a:ext cx="5540514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4817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79" r:id="rId2"/>
    <p:sldLayoutId id="2147483953" r:id="rId3"/>
    <p:sldLayoutId id="2147484055" r:id="rId4"/>
    <p:sldLayoutId id="2147484051" r:id="rId5"/>
    <p:sldLayoutId id="2147484052" r:id="rId6"/>
    <p:sldLayoutId id="2147484057" r:id="rId7"/>
    <p:sldLayoutId id="2147484059" r:id="rId8"/>
    <p:sldLayoutId id="2147484060" r:id="rId9"/>
    <p:sldLayoutId id="2147484058" r:id="rId10"/>
    <p:sldLayoutId id="2147484019" r:id="rId11"/>
    <p:sldLayoutId id="2147484044" r:id="rId12"/>
    <p:sldLayoutId id="2147484053" r:id="rId13"/>
    <p:sldLayoutId id="2147484054" r:id="rId14"/>
    <p:sldLayoutId id="2147484076" r:id="rId15"/>
    <p:sldLayoutId id="2147484077" r:id="rId16"/>
    <p:sldLayoutId id="2147484078" r:id="rId17"/>
    <p:sldLayoutId id="2147484079" r:id="rId18"/>
    <p:sldLayoutId id="2147483969" r:id="rId19"/>
    <p:sldLayoutId id="2147484074" r:id="rId20"/>
    <p:sldLayoutId id="2147484063" r:id="rId21"/>
    <p:sldLayoutId id="2147484086" r:id="rId22"/>
    <p:sldLayoutId id="2147484089" r:id="rId23"/>
  </p:sldLayoutIdLst>
  <p:transition spd="med">
    <p:push/>
  </p:transition>
  <p:hf sldNum="0" hdr="0" dt="0"/>
  <p:txStyles>
    <p:titleStyle>
      <a:lvl1pPr marL="363538" indent="0" algn="l" defTabSz="1219170" rtl="0" eaLnBrk="1" latinLnBrk="0" hangingPunct="1">
        <a:lnSpc>
          <a:spcPct val="90000"/>
        </a:lnSpc>
        <a:spcBef>
          <a:spcPct val="0"/>
        </a:spcBef>
        <a:buNone/>
        <a:defRPr sz="5333" b="0" kern="1200">
          <a:solidFill>
            <a:srgbClr val="0491C6"/>
          </a:solidFill>
          <a:latin typeface="+mj-lt"/>
          <a:ea typeface="+mj-ea"/>
          <a:cs typeface="+mj-cs"/>
        </a:defRPr>
      </a:lvl1pPr>
    </p:titleStyle>
    <p:bodyStyle>
      <a:lvl1pPr marL="365125" indent="-365125" algn="l" defTabSz="1219170" rtl="0" eaLnBrk="1" latinLnBrk="0" hangingPunct="1">
        <a:lnSpc>
          <a:spcPct val="100000"/>
        </a:lnSpc>
        <a:spcBef>
          <a:spcPts val="1024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88775" indent="-379191" algn="l" defTabSz="1219170" rtl="0" eaLnBrk="1" latinLnBrk="0" hangingPunct="1">
        <a:lnSpc>
          <a:spcPct val="100000"/>
        </a:lnSpc>
        <a:spcBef>
          <a:spcPts val="896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100000"/>
        </a:lnSpc>
        <a:spcBef>
          <a:spcPts val="768"/>
        </a:spcBef>
        <a:buFont typeface="Lucida Sans" panose="020B0602030504020204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100000"/>
        </a:lnSpc>
        <a:spcBef>
          <a:spcPts val="64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100000"/>
        </a:lnSpc>
        <a:spcBef>
          <a:spcPts val="640"/>
        </a:spcBef>
        <a:buFont typeface="Segoe UI Light" panose="020B0502040204020203" pitchFamily="34" charset="0"/>
        <a:buChar char="▪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128623" y="-36511"/>
            <a:ext cx="14159092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28623" y="2434168"/>
            <a:ext cx="14159092" cy="5306185"/>
          </a:xfrm>
          <a:prstGeom prst="rect">
            <a:avLst/>
          </a:prstGeom>
        </p:spPr>
        <p:txBody>
          <a:bodyPr vert="horz" wrap="square" lIns="91440" tIns="0" rIns="91440" bIns="7200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12B4114-3CD1-47A1-8840-F4B171D12EB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968809" y="8100714"/>
            <a:ext cx="2160240" cy="747775"/>
          </a:xfrm>
          <a:prstGeom prst="rect">
            <a:avLst/>
          </a:prstGeom>
        </p:spPr>
      </p:pic>
      <p:sp>
        <p:nvSpPr>
          <p:cNvPr id="15" name="Tijdelijke aanduiding voor voettekst 2">
            <a:extLst>
              <a:ext uri="{FF2B5EF4-FFF2-40B4-BE49-F238E27FC236}">
                <a16:creationId xmlns:a16="http://schemas.microsoft.com/office/drawing/2014/main" id="{462DA10E-DA48-42FD-A864-20492B0FAE74}"/>
              </a:ext>
            </a:extLst>
          </p:cNvPr>
          <p:cNvSpPr txBox="1">
            <a:spLocks/>
          </p:cNvSpPr>
          <p:nvPr userDrawn="1"/>
        </p:nvSpPr>
        <p:spPr>
          <a:xfrm>
            <a:off x="1367409" y="8794572"/>
            <a:ext cx="14141681" cy="3139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nl-NL"/>
            </a:defPPr>
            <a:lvl1pPr marL="0" algn="ctr" defTabSz="122685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13425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6850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40276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3701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67126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0551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93977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07402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defTabSz="1219170">
              <a:lnSpc>
                <a:spcPct val="90000"/>
              </a:lnSpc>
              <a:spcBef>
                <a:spcPct val="0"/>
              </a:spcBef>
            </a:pPr>
            <a:r>
              <a:rPr lang="nl-NL" dirty="0">
                <a:solidFill>
                  <a:schemeClr val="tx2"/>
                </a:solidFill>
                <a:ea typeface="+mj-ea"/>
                <a:cs typeface="+mj-cs"/>
              </a:rPr>
              <a:t>Dennis Doomen | @ddoomen | Aviva Solutions | The </a:t>
            </a:r>
            <a:r>
              <a:rPr lang="nl-NL" dirty="0" err="1">
                <a:solidFill>
                  <a:schemeClr val="tx2"/>
                </a:solidFill>
                <a:ea typeface="+mj-ea"/>
                <a:cs typeface="+mj-cs"/>
              </a:rPr>
              <a:t>Continuous</a:t>
            </a:r>
            <a:r>
              <a:rPr lang="nl-NL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nl-NL" dirty="0" err="1">
                <a:solidFill>
                  <a:schemeClr val="tx2"/>
                </a:solidFill>
                <a:ea typeface="+mj-ea"/>
                <a:cs typeface="+mj-cs"/>
              </a:rPr>
              <a:t>Improver</a:t>
            </a:r>
            <a:endParaRPr lang="nl-NL" dirty="0">
              <a:solidFill>
                <a:schemeClr val="tx2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3648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3" r:id="rId4"/>
    <p:sldLayoutId id="2147484034" r:id="rId5"/>
    <p:sldLayoutId id="2147484050" r:id="rId6"/>
    <p:sldLayoutId id="2147484036" r:id="rId7"/>
    <p:sldLayoutId id="2147484037" r:id="rId8"/>
    <p:sldLayoutId id="2147484038" r:id="rId9"/>
    <p:sldLayoutId id="2147484064" r:id="rId10"/>
    <p:sldLayoutId id="2147484085" r:id="rId11"/>
    <p:sldLayoutId id="2147484090" r:id="rId12"/>
    <p:sldLayoutId id="2147484091" r:id="rId13"/>
    <p:sldLayoutId id="2147484092" r:id="rId14"/>
  </p:sldLayoutIdLst>
  <p:transition spd="med">
    <p:push/>
  </p:transition>
  <p:hf sldNum="0" hdr="0" dt="0"/>
  <p:txStyles>
    <p:titleStyle>
      <a:lvl1pPr marL="363538" indent="0" algn="l" defTabSz="1219170" rtl="0" eaLnBrk="1" latinLnBrk="0" hangingPunct="1">
        <a:lnSpc>
          <a:spcPct val="90000"/>
        </a:lnSpc>
        <a:spcBef>
          <a:spcPct val="0"/>
        </a:spcBef>
        <a:buNone/>
        <a:defRPr sz="5333" b="0" kern="1200">
          <a:solidFill>
            <a:srgbClr val="0491C6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1219170" rtl="0" eaLnBrk="1" latinLnBrk="0" hangingPunct="1">
        <a:lnSpc>
          <a:spcPct val="100000"/>
        </a:lnSpc>
        <a:spcBef>
          <a:spcPts val="1024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88775" indent="-379191" algn="l" defTabSz="1219170" rtl="0" eaLnBrk="1" latinLnBrk="0" hangingPunct="1">
        <a:lnSpc>
          <a:spcPct val="100000"/>
        </a:lnSpc>
        <a:spcBef>
          <a:spcPts val="896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100000"/>
        </a:lnSpc>
        <a:spcBef>
          <a:spcPts val="768"/>
        </a:spcBef>
        <a:buFont typeface="Lucida Sans" panose="020B0602030504020204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100000"/>
        </a:lnSpc>
        <a:spcBef>
          <a:spcPts val="64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100000"/>
        </a:lnSpc>
        <a:spcBef>
          <a:spcPts val="640"/>
        </a:spcBef>
        <a:buFont typeface="Segoe UI Light" panose="020B0502040204020203" pitchFamily="34" charset="0"/>
        <a:buChar char="▪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759256" y="3563888"/>
            <a:ext cx="14897827" cy="1461972"/>
          </a:xfrm>
        </p:spPr>
        <p:txBody>
          <a:bodyPr>
            <a:normAutofit fontScale="90000"/>
          </a:bodyPr>
          <a:lstStyle/>
          <a:p>
            <a:r>
              <a:rPr lang="nl-NL" dirty="0"/>
              <a:t>DDD, CQRS </a:t>
            </a:r>
            <a:r>
              <a:rPr lang="nl-NL" dirty="0" err="1"/>
              <a:t>and</a:t>
            </a:r>
            <a:r>
              <a:rPr lang="nl-NL" dirty="0"/>
              <a:t> Event </a:t>
            </a:r>
            <a:r>
              <a:rPr lang="nl-NL" dirty="0" err="1"/>
              <a:t>Sourcing</a:t>
            </a:r>
            <a:br>
              <a:rPr lang="nl-NL" dirty="0"/>
            </a:br>
            <a:r>
              <a:rPr lang="nl-NL" sz="4900" b="1" dirty="0">
                <a:solidFill>
                  <a:schemeClr val="accent4"/>
                </a:solidFill>
              </a:rPr>
              <a:t>A practical </a:t>
            </a:r>
            <a:r>
              <a:rPr lang="nl-NL" sz="4900" b="1" dirty="0" err="1">
                <a:solidFill>
                  <a:schemeClr val="accent4"/>
                </a:solidFill>
              </a:rPr>
              <a:t>walkthrough</a:t>
            </a:r>
            <a:endParaRPr lang="nl-NL" b="1" dirty="0">
              <a:solidFill>
                <a:schemeClr val="accent4"/>
              </a:solidFill>
            </a:endParaRPr>
          </a:p>
        </p:txBody>
      </p:sp>
      <p:sp>
        <p:nvSpPr>
          <p:cNvPr id="4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863353" y="8475134"/>
            <a:ext cx="14545616" cy="4868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63538" defTabSz="1219170">
              <a:lnSpc>
                <a:spcPct val="90000"/>
              </a:lnSpc>
              <a:spcBef>
                <a:spcPct val="0"/>
              </a:spcBef>
            </a:pPr>
            <a:r>
              <a:rPr lang="nl-NL" sz="3200" dirty="0">
                <a:solidFill>
                  <a:schemeClr val="tx2"/>
                </a:solidFill>
                <a:ea typeface="+mj-ea"/>
                <a:cs typeface="+mj-cs"/>
              </a:rPr>
              <a:t>Dennis Doomen | @ddoomen | Aviva Solutions | The Continuous Improver</a:t>
            </a:r>
          </a:p>
        </p:txBody>
      </p:sp>
    </p:spTree>
    <p:extLst>
      <p:ext uri="{BB962C8B-B14F-4D97-AF65-F5344CB8AC3E}">
        <p14:creationId xmlns:p14="http://schemas.microsoft.com/office/powerpoint/2010/main" val="795961888"/>
      </p:ext>
    </p:extLst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B8121F-7B9C-41A0-800F-B9F73B75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68" y="1619672"/>
            <a:ext cx="11254201" cy="56799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…or model around the invariants?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198EC-F8D8-4532-8D1C-6225C161F6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5D84A2E-34EC-4879-938D-DCAAF4E062F8}"/>
              </a:ext>
            </a:extLst>
          </p:cNvPr>
          <p:cNvSpPr/>
          <p:nvPr/>
        </p:nvSpPr>
        <p:spPr>
          <a:xfrm>
            <a:off x="4103713" y="6884581"/>
            <a:ext cx="2016224" cy="646986"/>
          </a:xfrm>
          <a:prstGeom prst="wedgeRoundRectCallout">
            <a:avLst>
              <a:gd name="adj1" fmla="val 5449"/>
              <a:gd name="adj2" fmla="val -969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Aggregate boundary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41AE9AB-4964-48FE-9241-E732134BC3F2}"/>
              </a:ext>
            </a:extLst>
          </p:cNvPr>
          <p:cNvSpPr/>
          <p:nvPr/>
        </p:nvSpPr>
        <p:spPr>
          <a:xfrm>
            <a:off x="1439417" y="1767417"/>
            <a:ext cx="8496944" cy="4819721"/>
          </a:xfrm>
          <a:custGeom>
            <a:avLst/>
            <a:gdLst>
              <a:gd name="connsiteX0" fmla="*/ 3594100 w 3786450"/>
              <a:gd name="connsiteY0" fmla="*/ 88900 h 3263900"/>
              <a:gd name="connsiteX1" fmla="*/ 2336800 w 3786450"/>
              <a:gd name="connsiteY1" fmla="*/ 114300 h 3263900"/>
              <a:gd name="connsiteX2" fmla="*/ 2082800 w 3786450"/>
              <a:gd name="connsiteY2" fmla="*/ 152400 h 3263900"/>
              <a:gd name="connsiteX3" fmla="*/ 1955800 w 3786450"/>
              <a:gd name="connsiteY3" fmla="*/ 165100 h 3263900"/>
              <a:gd name="connsiteX4" fmla="*/ 1828800 w 3786450"/>
              <a:gd name="connsiteY4" fmla="*/ 190500 h 3263900"/>
              <a:gd name="connsiteX5" fmla="*/ 1714500 w 3786450"/>
              <a:gd name="connsiteY5" fmla="*/ 203200 h 3263900"/>
              <a:gd name="connsiteX6" fmla="*/ 1511300 w 3786450"/>
              <a:gd name="connsiteY6" fmla="*/ 254000 h 3263900"/>
              <a:gd name="connsiteX7" fmla="*/ 1397000 w 3786450"/>
              <a:gd name="connsiteY7" fmla="*/ 279400 h 3263900"/>
              <a:gd name="connsiteX8" fmla="*/ 1295400 w 3786450"/>
              <a:gd name="connsiteY8" fmla="*/ 317500 h 3263900"/>
              <a:gd name="connsiteX9" fmla="*/ 1193800 w 3786450"/>
              <a:gd name="connsiteY9" fmla="*/ 342900 h 3263900"/>
              <a:gd name="connsiteX10" fmla="*/ 1104900 w 3786450"/>
              <a:gd name="connsiteY10" fmla="*/ 381000 h 3263900"/>
              <a:gd name="connsiteX11" fmla="*/ 1003300 w 3786450"/>
              <a:gd name="connsiteY11" fmla="*/ 406400 h 3263900"/>
              <a:gd name="connsiteX12" fmla="*/ 927100 w 3786450"/>
              <a:gd name="connsiteY12" fmla="*/ 444500 h 3263900"/>
              <a:gd name="connsiteX13" fmla="*/ 711200 w 3786450"/>
              <a:gd name="connsiteY13" fmla="*/ 596900 h 3263900"/>
              <a:gd name="connsiteX14" fmla="*/ 647700 w 3786450"/>
              <a:gd name="connsiteY14" fmla="*/ 647700 h 3263900"/>
              <a:gd name="connsiteX15" fmla="*/ 584200 w 3786450"/>
              <a:gd name="connsiteY15" fmla="*/ 698500 h 3263900"/>
              <a:gd name="connsiteX16" fmla="*/ 495300 w 3786450"/>
              <a:gd name="connsiteY16" fmla="*/ 838200 h 3263900"/>
              <a:gd name="connsiteX17" fmla="*/ 381000 w 3786450"/>
              <a:gd name="connsiteY17" fmla="*/ 990600 h 3263900"/>
              <a:gd name="connsiteX18" fmla="*/ 292100 w 3786450"/>
              <a:gd name="connsiteY18" fmla="*/ 1155700 h 3263900"/>
              <a:gd name="connsiteX19" fmla="*/ 241300 w 3786450"/>
              <a:gd name="connsiteY19" fmla="*/ 1244600 h 3263900"/>
              <a:gd name="connsiteX20" fmla="*/ 203200 w 3786450"/>
              <a:gd name="connsiteY20" fmla="*/ 1333500 h 3263900"/>
              <a:gd name="connsiteX21" fmla="*/ 152400 w 3786450"/>
              <a:gd name="connsiteY21" fmla="*/ 1422400 h 3263900"/>
              <a:gd name="connsiteX22" fmla="*/ 88900 w 3786450"/>
              <a:gd name="connsiteY22" fmla="*/ 1587500 h 3263900"/>
              <a:gd name="connsiteX23" fmla="*/ 38100 w 3786450"/>
              <a:gd name="connsiteY23" fmla="*/ 1765300 h 3263900"/>
              <a:gd name="connsiteX24" fmla="*/ 0 w 3786450"/>
              <a:gd name="connsiteY24" fmla="*/ 2120900 h 3263900"/>
              <a:gd name="connsiteX25" fmla="*/ 12700 w 3786450"/>
              <a:gd name="connsiteY25" fmla="*/ 2501900 h 3263900"/>
              <a:gd name="connsiteX26" fmla="*/ 50800 w 3786450"/>
              <a:gd name="connsiteY26" fmla="*/ 2565400 h 3263900"/>
              <a:gd name="connsiteX27" fmla="*/ 76200 w 3786450"/>
              <a:gd name="connsiteY27" fmla="*/ 2641600 h 3263900"/>
              <a:gd name="connsiteX28" fmla="*/ 152400 w 3786450"/>
              <a:gd name="connsiteY28" fmla="*/ 2768600 h 3263900"/>
              <a:gd name="connsiteX29" fmla="*/ 190500 w 3786450"/>
              <a:gd name="connsiteY29" fmla="*/ 2832100 h 3263900"/>
              <a:gd name="connsiteX30" fmla="*/ 304800 w 3786450"/>
              <a:gd name="connsiteY30" fmla="*/ 2959100 h 3263900"/>
              <a:gd name="connsiteX31" fmla="*/ 368300 w 3786450"/>
              <a:gd name="connsiteY31" fmla="*/ 2997200 h 3263900"/>
              <a:gd name="connsiteX32" fmla="*/ 508000 w 3786450"/>
              <a:gd name="connsiteY32" fmla="*/ 3086100 h 3263900"/>
              <a:gd name="connsiteX33" fmla="*/ 787400 w 3786450"/>
              <a:gd name="connsiteY33" fmla="*/ 3187700 h 3263900"/>
              <a:gd name="connsiteX34" fmla="*/ 990600 w 3786450"/>
              <a:gd name="connsiteY34" fmla="*/ 3238500 h 3263900"/>
              <a:gd name="connsiteX35" fmla="*/ 1231900 w 3786450"/>
              <a:gd name="connsiteY35" fmla="*/ 3263900 h 3263900"/>
              <a:gd name="connsiteX36" fmla="*/ 2006600 w 3786450"/>
              <a:gd name="connsiteY36" fmla="*/ 3238500 h 3263900"/>
              <a:gd name="connsiteX37" fmla="*/ 2146300 w 3786450"/>
              <a:gd name="connsiteY37" fmla="*/ 3225800 h 3263900"/>
              <a:gd name="connsiteX38" fmla="*/ 2590800 w 3786450"/>
              <a:gd name="connsiteY38" fmla="*/ 3111500 h 3263900"/>
              <a:gd name="connsiteX39" fmla="*/ 2692400 w 3786450"/>
              <a:gd name="connsiteY39" fmla="*/ 3073400 h 3263900"/>
              <a:gd name="connsiteX40" fmla="*/ 2781300 w 3786450"/>
              <a:gd name="connsiteY40" fmla="*/ 3048000 h 3263900"/>
              <a:gd name="connsiteX41" fmla="*/ 2857500 w 3786450"/>
              <a:gd name="connsiteY41" fmla="*/ 3009900 h 3263900"/>
              <a:gd name="connsiteX42" fmla="*/ 3073400 w 3786450"/>
              <a:gd name="connsiteY42" fmla="*/ 2857500 h 3263900"/>
              <a:gd name="connsiteX43" fmla="*/ 3124200 w 3786450"/>
              <a:gd name="connsiteY43" fmla="*/ 2806700 h 3263900"/>
              <a:gd name="connsiteX44" fmla="*/ 3213100 w 3786450"/>
              <a:gd name="connsiteY44" fmla="*/ 2667000 h 3263900"/>
              <a:gd name="connsiteX45" fmla="*/ 3263900 w 3786450"/>
              <a:gd name="connsiteY45" fmla="*/ 2603500 h 3263900"/>
              <a:gd name="connsiteX46" fmla="*/ 3302000 w 3786450"/>
              <a:gd name="connsiteY46" fmla="*/ 2540000 h 3263900"/>
              <a:gd name="connsiteX47" fmla="*/ 3352800 w 3786450"/>
              <a:gd name="connsiteY47" fmla="*/ 2463800 h 3263900"/>
              <a:gd name="connsiteX48" fmla="*/ 3390900 w 3786450"/>
              <a:gd name="connsiteY48" fmla="*/ 2374900 h 3263900"/>
              <a:gd name="connsiteX49" fmla="*/ 3467100 w 3786450"/>
              <a:gd name="connsiteY49" fmla="*/ 2209800 h 3263900"/>
              <a:gd name="connsiteX50" fmla="*/ 3492500 w 3786450"/>
              <a:gd name="connsiteY50" fmla="*/ 2133600 h 3263900"/>
              <a:gd name="connsiteX51" fmla="*/ 3530600 w 3786450"/>
              <a:gd name="connsiteY51" fmla="*/ 2057400 h 3263900"/>
              <a:gd name="connsiteX52" fmla="*/ 3556000 w 3786450"/>
              <a:gd name="connsiteY52" fmla="*/ 1955800 h 3263900"/>
              <a:gd name="connsiteX53" fmla="*/ 3581400 w 3786450"/>
              <a:gd name="connsiteY53" fmla="*/ 1879600 h 3263900"/>
              <a:gd name="connsiteX54" fmla="*/ 3606800 w 3786450"/>
              <a:gd name="connsiteY54" fmla="*/ 1778000 h 3263900"/>
              <a:gd name="connsiteX55" fmla="*/ 3670300 w 3786450"/>
              <a:gd name="connsiteY55" fmla="*/ 1600200 h 3263900"/>
              <a:gd name="connsiteX56" fmla="*/ 3683000 w 3786450"/>
              <a:gd name="connsiteY56" fmla="*/ 1498600 h 3263900"/>
              <a:gd name="connsiteX57" fmla="*/ 3721100 w 3786450"/>
              <a:gd name="connsiteY57" fmla="*/ 1409700 h 3263900"/>
              <a:gd name="connsiteX58" fmla="*/ 3746500 w 3786450"/>
              <a:gd name="connsiteY58" fmla="*/ 1231900 h 3263900"/>
              <a:gd name="connsiteX59" fmla="*/ 3771900 w 3786450"/>
              <a:gd name="connsiteY59" fmla="*/ 1066800 h 3263900"/>
              <a:gd name="connsiteX60" fmla="*/ 3771900 w 3786450"/>
              <a:gd name="connsiteY60" fmla="*/ 431800 h 3263900"/>
              <a:gd name="connsiteX61" fmla="*/ 3733800 w 3786450"/>
              <a:gd name="connsiteY61" fmla="*/ 342900 h 3263900"/>
              <a:gd name="connsiteX62" fmla="*/ 3708400 w 3786450"/>
              <a:gd name="connsiteY62" fmla="*/ 254000 h 3263900"/>
              <a:gd name="connsiteX63" fmla="*/ 3606800 w 3786450"/>
              <a:gd name="connsiteY63" fmla="*/ 76200 h 3263900"/>
              <a:gd name="connsiteX64" fmla="*/ 3568700 w 3786450"/>
              <a:gd name="connsiteY64" fmla="*/ 0 h 326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786450" h="3263900">
                <a:moveTo>
                  <a:pt x="3594100" y="88900"/>
                </a:moveTo>
                <a:lnTo>
                  <a:pt x="2336800" y="114300"/>
                </a:lnTo>
                <a:cubicBezTo>
                  <a:pt x="2199540" y="118078"/>
                  <a:pt x="2218339" y="132069"/>
                  <a:pt x="2082800" y="152400"/>
                </a:cubicBezTo>
                <a:cubicBezTo>
                  <a:pt x="2040726" y="158711"/>
                  <a:pt x="1997874" y="158789"/>
                  <a:pt x="1955800" y="165100"/>
                </a:cubicBezTo>
                <a:cubicBezTo>
                  <a:pt x="1913106" y="171504"/>
                  <a:pt x="1871443" y="183767"/>
                  <a:pt x="1828800" y="190500"/>
                </a:cubicBezTo>
                <a:cubicBezTo>
                  <a:pt x="1790935" y="196479"/>
                  <a:pt x="1752313" y="196898"/>
                  <a:pt x="1714500" y="203200"/>
                </a:cubicBezTo>
                <a:cubicBezTo>
                  <a:pt x="1597754" y="222658"/>
                  <a:pt x="1615903" y="227849"/>
                  <a:pt x="1511300" y="254000"/>
                </a:cubicBezTo>
                <a:cubicBezTo>
                  <a:pt x="1473436" y="263466"/>
                  <a:pt x="1434443" y="268387"/>
                  <a:pt x="1397000" y="279400"/>
                </a:cubicBezTo>
                <a:cubicBezTo>
                  <a:pt x="1362300" y="289606"/>
                  <a:pt x="1329923" y="306712"/>
                  <a:pt x="1295400" y="317500"/>
                </a:cubicBezTo>
                <a:cubicBezTo>
                  <a:pt x="1262080" y="327912"/>
                  <a:pt x="1226918" y="331861"/>
                  <a:pt x="1193800" y="342900"/>
                </a:cubicBezTo>
                <a:cubicBezTo>
                  <a:pt x="1163214" y="353095"/>
                  <a:pt x="1135486" y="370805"/>
                  <a:pt x="1104900" y="381000"/>
                </a:cubicBezTo>
                <a:cubicBezTo>
                  <a:pt x="1071782" y="392039"/>
                  <a:pt x="1036175" y="394659"/>
                  <a:pt x="1003300" y="406400"/>
                </a:cubicBezTo>
                <a:cubicBezTo>
                  <a:pt x="976556" y="415951"/>
                  <a:pt x="952104" y="431036"/>
                  <a:pt x="927100" y="444500"/>
                </a:cubicBezTo>
                <a:cubicBezTo>
                  <a:pt x="808269" y="508486"/>
                  <a:pt x="837627" y="495758"/>
                  <a:pt x="711200" y="596900"/>
                </a:cubicBezTo>
                <a:lnTo>
                  <a:pt x="647700" y="647700"/>
                </a:lnTo>
                <a:cubicBezTo>
                  <a:pt x="626533" y="664633"/>
                  <a:pt x="601133" y="677333"/>
                  <a:pt x="584200" y="698500"/>
                </a:cubicBezTo>
                <a:cubicBezTo>
                  <a:pt x="419783" y="904021"/>
                  <a:pt x="645967" y="612199"/>
                  <a:pt x="495300" y="838200"/>
                </a:cubicBezTo>
                <a:cubicBezTo>
                  <a:pt x="287839" y="1149391"/>
                  <a:pt x="565014" y="691577"/>
                  <a:pt x="381000" y="990600"/>
                </a:cubicBezTo>
                <a:cubicBezTo>
                  <a:pt x="311583" y="1103402"/>
                  <a:pt x="349230" y="1049601"/>
                  <a:pt x="292100" y="1155700"/>
                </a:cubicBezTo>
                <a:cubicBezTo>
                  <a:pt x="275919" y="1185751"/>
                  <a:pt x="256564" y="1214073"/>
                  <a:pt x="241300" y="1244600"/>
                </a:cubicBezTo>
                <a:cubicBezTo>
                  <a:pt x="226882" y="1273436"/>
                  <a:pt x="217618" y="1304664"/>
                  <a:pt x="203200" y="1333500"/>
                </a:cubicBezTo>
                <a:cubicBezTo>
                  <a:pt x="187936" y="1364027"/>
                  <a:pt x="167664" y="1391873"/>
                  <a:pt x="152400" y="1422400"/>
                </a:cubicBezTo>
                <a:cubicBezTo>
                  <a:pt x="119969" y="1487262"/>
                  <a:pt x="111029" y="1521113"/>
                  <a:pt x="88900" y="1587500"/>
                </a:cubicBezTo>
                <a:cubicBezTo>
                  <a:pt x="40758" y="1924491"/>
                  <a:pt x="121253" y="1416058"/>
                  <a:pt x="38100" y="1765300"/>
                </a:cubicBezTo>
                <a:cubicBezTo>
                  <a:pt x="13955" y="1866709"/>
                  <a:pt x="7380" y="2017578"/>
                  <a:pt x="0" y="2120900"/>
                </a:cubicBezTo>
                <a:cubicBezTo>
                  <a:pt x="4233" y="2247900"/>
                  <a:pt x="-1728" y="2375651"/>
                  <a:pt x="12700" y="2501900"/>
                </a:cubicBezTo>
                <a:cubicBezTo>
                  <a:pt x="15503" y="2526425"/>
                  <a:pt x="40586" y="2542928"/>
                  <a:pt x="50800" y="2565400"/>
                </a:cubicBezTo>
                <a:cubicBezTo>
                  <a:pt x="61879" y="2589774"/>
                  <a:pt x="64226" y="2617653"/>
                  <a:pt x="76200" y="2641600"/>
                </a:cubicBezTo>
                <a:cubicBezTo>
                  <a:pt x="98278" y="2685757"/>
                  <a:pt x="127000" y="2726267"/>
                  <a:pt x="152400" y="2768600"/>
                </a:cubicBezTo>
                <a:cubicBezTo>
                  <a:pt x="165100" y="2789767"/>
                  <a:pt x="175080" y="2812825"/>
                  <a:pt x="190500" y="2832100"/>
                </a:cubicBezTo>
                <a:cubicBezTo>
                  <a:pt x="226729" y="2877387"/>
                  <a:pt x="258874" y="2922359"/>
                  <a:pt x="304800" y="2959100"/>
                </a:cubicBezTo>
                <a:cubicBezTo>
                  <a:pt x="324075" y="2974520"/>
                  <a:pt x="348078" y="2983044"/>
                  <a:pt x="368300" y="2997200"/>
                </a:cubicBezTo>
                <a:cubicBezTo>
                  <a:pt x="469070" y="3067739"/>
                  <a:pt x="391741" y="3033784"/>
                  <a:pt x="508000" y="3086100"/>
                </a:cubicBezTo>
                <a:cubicBezTo>
                  <a:pt x="720919" y="3181913"/>
                  <a:pt x="621603" y="3143488"/>
                  <a:pt x="787400" y="3187700"/>
                </a:cubicBezTo>
                <a:cubicBezTo>
                  <a:pt x="860193" y="3207112"/>
                  <a:pt x="914137" y="3227577"/>
                  <a:pt x="990600" y="3238500"/>
                </a:cubicBezTo>
                <a:cubicBezTo>
                  <a:pt x="1070665" y="3249938"/>
                  <a:pt x="1231900" y="3263900"/>
                  <a:pt x="1231900" y="3263900"/>
                </a:cubicBezTo>
                <a:lnTo>
                  <a:pt x="2006600" y="3238500"/>
                </a:lnTo>
                <a:cubicBezTo>
                  <a:pt x="2053318" y="3236553"/>
                  <a:pt x="2100221" y="3233745"/>
                  <a:pt x="2146300" y="3225800"/>
                </a:cubicBezTo>
                <a:cubicBezTo>
                  <a:pt x="2253113" y="3207384"/>
                  <a:pt x="2487424" y="3150266"/>
                  <a:pt x="2590800" y="3111500"/>
                </a:cubicBezTo>
                <a:cubicBezTo>
                  <a:pt x="2624667" y="3098800"/>
                  <a:pt x="2658086" y="3084838"/>
                  <a:pt x="2692400" y="3073400"/>
                </a:cubicBezTo>
                <a:cubicBezTo>
                  <a:pt x="2721638" y="3063654"/>
                  <a:pt x="2752535" y="3059063"/>
                  <a:pt x="2781300" y="3048000"/>
                </a:cubicBezTo>
                <a:cubicBezTo>
                  <a:pt x="2807805" y="3037806"/>
                  <a:pt x="2833268" y="3024708"/>
                  <a:pt x="2857500" y="3009900"/>
                </a:cubicBezTo>
                <a:cubicBezTo>
                  <a:pt x="2917333" y="2973336"/>
                  <a:pt x="3013336" y="2910890"/>
                  <a:pt x="3073400" y="2857500"/>
                </a:cubicBezTo>
                <a:cubicBezTo>
                  <a:pt x="3091298" y="2841590"/>
                  <a:pt x="3109240" y="2825400"/>
                  <a:pt x="3124200" y="2806700"/>
                </a:cubicBezTo>
                <a:cubicBezTo>
                  <a:pt x="3187125" y="2728044"/>
                  <a:pt x="3160561" y="2742055"/>
                  <a:pt x="3213100" y="2667000"/>
                </a:cubicBezTo>
                <a:cubicBezTo>
                  <a:pt x="3228645" y="2644793"/>
                  <a:pt x="3248355" y="2625707"/>
                  <a:pt x="3263900" y="2603500"/>
                </a:cubicBezTo>
                <a:cubicBezTo>
                  <a:pt x="3278056" y="2583278"/>
                  <a:pt x="3288748" y="2560825"/>
                  <a:pt x="3302000" y="2540000"/>
                </a:cubicBezTo>
                <a:cubicBezTo>
                  <a:pt x="3318389" y="2514246"/>
                  <a:pt x="3338327" y="2490678"/>
                  <a:pt x="3352800" y="2463800"/>
                </a:cubicBezTo>
                <a:cubicBezTo>
                  <a:pt x="3368085" y="2435414"/>
                  <a:pt x="3377390" y="2404173"/>
                  <a:pt x="3390900" y="2374900"/>
                </a:cubicBezTo>
                <a:cubicBezTo>
                  <a:pt x="3436902" y="2275229"/>
                  <a:pt x="3425212" y="2318710"/>
                  <a:pt x="3467100" y="2209800"/>
                </a:cubicBezTo>
                <a:cubicBezTo>
                  <a:pt x="3476711" y="2184811"/>
                  <a:pt x="3482202" y="2158314"/>
                  <a:pt x="3492500" y="2133600"/>
                </a:cubicBezTo>
                <a:cubicBezTo>
                  <a:pt x="3503422" y="2107386"/>
                  <a:pt x="3521049" y="2084144"/>
                  <a:pt x="3530600" y="2057400"/>
                </a:cubicBezTo>
                <a:cubicBezTo>
                  <a:pt x="3542341" y="2024525"/>
                  <a:pt x="3546410" y="1989366"/>
                  <a:pt x="3556000" y="1955800"/>
                </a:cubicBezTo>
                <a:cubicBezTo>
                  <a:pt x="3563355" y="1930056"/>
                  <a:pt x="3574045" y="1905344"/>
                  <a:pt x="3581400" y="1879600"/>
                </a:cubicBezTo>
                <a:cubicBezTo>
                  <a:pt x="3590990" y="1846034"/>
                  <a:pt x="3595761" y="1811118"/>
                  <a:pt x="3606800" y="1778000"/>
                </a:cubicBezTo>
                <a:cubicBezTo>
                  <a:pt x="3724027" y="1426318"/>
                  <a:pt x="3572008" y="1944221"/>
                  <a:pt x="3670300" y="1600200"/>
                </a:cubicBezTo>
                <a:cubicBezTo>
                  <a:pt x="3674533" y="1566333"/>
                  <a:pt x="3674206" y="1531578"/>
                  <a:pt x="3683000" y="1498600"/>
                </a:cubicBezTo>
                <a:cubicBezTo>
                  <a:pt x="3691307" y="1467448"/>
                  <a:pt x="3713633" y="1441063"/>
                  <a:pt x="3721100" y="1409700"/>
                </a:cubicBezTo>
                <a:cubicBezTo>
                  <a:pt x="3734967" y="1351460"/>
                  <a:pt x="3736658" y="1290954"/>
                  <a:pt x="3746500" y="1231900"/>
                </a:cubicBezTo>
                <a:cubicBezTo>
                  <a:pt x="3764121" y="1126173"/>
                  <a:pt x="3755558" y="1181192"/>
                  <a:pt x="3771900" y="1066800"/>
                </a:cubicBezTo>
                <a:cubicBezTo>
                  <a:pt x="3789672" y="764684"/>
                  <a:pt x="3792863" y="819611"/>
                  <a:pt x="3771900" y="431800"/>
                </a:cubicBezTo>
                <a:cubicBezTo>
                  <a:pt x="3768696" y="372530"/>
                  <a:pt x="3757341" y="389981"/>
                  <a:pt x="3733800" y="342900"/>
                </a:cubicBezTo>
                <a:cubicBezTo>
                  <a:pt x="3709086" y="293472"/>
                  <a:pt x="3732815" y="310967"/>
                  <a:pt x="3708400" y="254000"/>
                </a:cubicBezTo>
                <a:cubicBezTo>
                  <a:pt x="3659756" y="140497"/>
                  <a:pt x="3662421" y="150361"/>
                  <a:pt x="3606800" y="76200"/>
                </a:cubicBezTo>
                <a:cubicBezTo>
                  <a:pt x="3591196" y="13784"/>
                  <a:pt x="3606442" y="37742"/>
                  <a:pt x="356870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D5BAFF1-5517-4F32-92B1-56AE85DB3687}"/>
              </a:ext>
            </a:extLst>
          </p:cNvPr>
          <p:cNvSpPr/>
          <p:nvPr/>
        </p:nvSpPr>
        <p:spPr>
          <a:xfrm>
            <a:off x="6407969" y="5940152"/>
            <a:ext cx="2016224" cy="646986"/>
          </a:xfrm>
          <a:prstGeom prst="wedgeRoundRectCallout">
            <a:avLst>
              <a:gd name="adj1" fmla="val 44502"/>
              <a:gd name="adj2" fmla="val -206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Protects the signatures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00D6322-FB6B-42B3-9B37-2D0CAE3DFF84}"/>
              </a:ext>
            </a:extLst>
          </p:cNvPr>
          <p:cNvSpPr/>
          <p:nvPr/>
        </p:nvSpPr>
        <p:spPr>
          <a:xfrm>
            <a:off x="6551985" y="2204744"/>
            <a:ext cx="2111434" cy="646986"/>
          </a:xfrm>
          <a:prstGeom prst="wedgeRoundRectCallout">
            <a:avLst>
              <a:gd name="adj1" fmla="val 22637"/>
              <a:gd name="adj2" fmla="val 1516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Uses the Ubiquitous Language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0840FB5-32D7-4AF6-B220-7B0C7F97BA1A}"/>
              </a:ext>
            </a:extLst>
          </p:cNvPr>
          <p:cNvSpPr/>
          <p:nvPr/>
        </p:nvSpPr>
        <p:spPr>
          <a:xfrm>
            <a:off x="143273" y="1355895"/>
            <a:ext cx="14473607" cy="7606072"/>
          </a:xfrm>
          <a:custGeom>
            <a:avLst/>
            <a:gdLst>
              <a:gd name="connsiteX0" fmla="*/ 2921000 w 3619500"/>
              <a:gd name="connsiteY0" fmla="*/ 114300 h 2750515"/>
              <a:gd name="connsiteX1" fmla="*/ 2755900 w 3619500"/>
              <a:gd name="connsiteY1" fmla="*/ 88900 h 2750515"/>
              <a:gd name="connsiteX2" fmla="*/ 2692400 w 3619500"/>
              <a:gd name="connsiteY2" fmla="*/ 76200 h 2750515"/>
              <a:gd name="connsiteX3" fmla="*/ 2540000 w 3619500"/>
              <a:gd name="connsiteY3" fmla="*/ 63500 h 2750515"/>
              <a:gd name="connsiteX4" fmla="*/ 2362200 w 3619500"/>
              <a:gd name="connsiteY4" fmla="*/ 38100 h 2750515"/>
              <a:gd name="connsiteX5" fmla="*/ 2184400 w 3619500"/>
              <a:gd name="connsiteY5" fmla="*/ 12700 h 2750515"/>
              <a:gd name="connsiteX6" fmla="*/ 1905000 w 3619500"/>
              <a:gd name="connsiteY6" fmla="*/ 0 h 2750515"/>
              <a:gd name="connsiteX7" fmla="*/ 889000 w 3619500"/>
              <a:gd name="connsiteY7" fmla="*/ 12700 h 2750515"/>
              <a:gd name="connsiteX8" fmla="*/ 698500 w 3619500"/>
              <a:gd name="connsiteY8" fmla="*/ 76200 h 2750515"/>
              <a:gd name="connsiteX9" fmla="*/ 635000 w 3619500"/>
              <a:gd name="connsiteY9" fmla="*/ 88900 h 2750515"/>
              <a:gd name="connsiteX10" fmla="*/ 533400 w 3619500"/>
              <a:gd name="connsiteY10" fmla="*/ 152400 h 2750515"/>
              <a:gd name="connsiteX11" fmla="*/ 482600 w 3619500"/>
              <a:gd name="connsiteY11" fmla="*/ 177800 h 2750515"/>
              <a:gd name="connsiteX12" fmla="*/ 368300 w 3619500"/>
              <a:gd name="connsiteY12" fmla="*/ 254000 h 2750515"/>
              <a:gd name="connsiteX13" fmla="*/ 292100 w 3619500"/>
              <a:gd name="connsiteY13" fmla="*/ 342900 h 2750515"/>
              <a:gd name="connsiteX14" fmla="*/ 215900 w 3619500"/>
              <a:gd name="connsiteY14" fmla="*/ 419100 h 2750515"/>
              <a:gd name="connsiteX15" fmla="*/ 190500 w 3619500"/>
              <a:gd name="connsiteY15" fmla="*/ 469900 h 2750515"/>
              <a:gd name="connsiteX16" fmla="*/ 165100 w 3619500"/>
              <a:gd name="connsiteY16" fmla="*/ 508000 h 2750515"/>
              <a:gd name="connsiteX17" fmla="*/ 114300 w 3619500"/>
              <a:gd name="connsiteY17" fmla="*/ 609600 h 2750515"/>
              <a:gd name="connsiteX18" fmla="*/ 88900 w 3619500"/>
              <a:gd name="connsiteY18" fmla="*/ 660400 h 2750515"/>
              <a:gd name="connsiteX19" fmla="*/ 50800 w 3619500"/>
              <a:gd name="connsiteY19" fmla="*/ 774700 h 2750515"/>
              <a:gd name="connsiteX20" fmla="*/ 38100 w 3619500"/>
              <a:gd name="connsiteY20" fmla="*/ 825500 h 2750515"/>
              <a:gd name="connsiteX21" fmla="*/ 0 w 3619500"/>
              <a:gd name="connsiteY21" fmla="*/ 1079500 h 2750515"/>
              <a:gd name="connsiteX22" fmla="*/ 12700 w 3619500"/>
              <a:gd name="connsiteY22" fmla="*/ 1485900 h 2750515"/>
              <a:gd name="connsiteX23" fmla="*/ 25400 w 3619500"/>
              <a:gd name="connsiteY23" fmla="*/ 1549400 h 2750515"/>
              <a:gd name="connsiteX24" fmla="*/ 63500 w 3619500"/>
              <a:gd name="connsiteY24" fmla="*/ 1625600 h 2750515"/>
              <a:gd name="connsiteX25" fmla="*/ 127000 w 3619500"/>
              <a:gd name="connsiteY25" fmla="*/ 1765300 h 2750515"/>
              <a:gd name="connsiteX26" fmla="*/ 228600 w 3619500"/>
              <a:gd name="connsiteY26" fmla="*/ 1892300 h 2750515"/>
              <a:gd name="connsiteX27" fmla="*/ 330200 w 3619500"/>
              <a:gd name="connsiteY27" fmla="*/ 2019300 h 2750515"/>
              <a:gd name="connsiteX28" fmla="*/ 381000 w 3619500"/>
              <a:gd name="connsiteY28" fmla="*/ 2082800 h 2750515"/>
              <a:gd name="connsiteX29" fmla="*/ 457200 w 3619500"/>
              <a:gd name="connsiteY29" fmla="*/ 2146300 h 2750515"/>
              <a:gd name="connsiteX30" fmla="*/ 520700 w 3619500"/>
              <a:gd name="connsiteY30" fmla="*/ 2209800 h 2750515"/>
              <a:gd name="connsiteX31" fmla="*/ 685800 w 3619500"/>
              <a:gd name="connsiteY31" fmla="*/ 2324100 h 2750515"/>
              <a:gd name="connsiteX32" fmla="*/ 762000 w 3619500"/>
              <a:gd name="connsiteY32" fmla="*/ 2374900 h 2750515"/>
              <a:gd name="connsiteX33" fmla="*/ 939800 w 3619500"/>
              <a:gd name="connsiteY33" fmla="*/ 2476500 h 2750515"/>
              <a:gd name="connsiteX34" fmla="*/ 1028700 w 3619500"/>
              <a:gd name="connsiteY34" fmla="*/ 2501900 h 2750515"/>
              <a:gd name="connsiteX35" fmla="*/ 1231900 w 3619500"/>
              <a:gd name="connsiteY35" fmla="*/ 2590800 h 2750515"/>
              <a:gd name="connsiteX36" fmla="*/ 1524000 w 3619500"/>
              <a:gd name="connsiteY36" fmla="*/ 2667000 h 2750515"/>
              <a:gd name="connsiteX37" fmla="*/ 1727200 w 3619500"/>
              <a:gd name="connsiteY37" fmla="*/ 2692400 h 2750515"/>
              <a:gd name="connsiteX38" fmla="*/ 2730500 w 3619500"/>
              <a:gd name="connsiteY38" fmla="*/ 2705100 h 2750515"/>
              <a:gd name="connsiteX39" fmla="*/ 2832100 w 3619500"/>
              <a:gd name="connsiteY39" fmla="*/ 2667000 h 2750515"/>
              <a:gd name="connsiteX40" fmla="*/ 2984500 w 3619500"/>
              <a:gd name="connsiteY40" fmla="*/ 2603500 h 2750515"/>
              <a:gd name="connsiteX41" fmla="*/ 3225800 w 3619500"/>
              <a:gd name="connsiteY41" fmla="*/ 2438400 h 2750515"/>
              <a:gd name="connsiteX42" fmla="*/ 3314700 w 3619500"/>
              <a:gd name="connsiteY42" fmla="*/ 2324100 h 2750515"/>
              <a:gd name="connsiteX43" fmla="*/ 3340100 w 3619500"/>
              <a:gd name="connsiteY43" fmla="*/ 2273300 h 2750515"/>
              <a:gd name="connsiteX44" fmla="*/ 3429000 w 3619500"/>
              <a:gd name="connsiteY44" fmla="*/ 2082800 h 2750515"/>
              <a:gd name="connsiteX45" fmla="*/ 3492500 w 3619500"/>
              <a:gd name="connsiteY45" fmla="*/ 1955800 h 2750515"/>
              <a:gd name="connsiteX46" fmla="*/ 3517900 w 3619500"/>
              <a:gd name="connsiteY46" fmla="*/ 1879600 h 2750515"/>
              <a:gd name="connsiteX47" fmla="*/ 3543300 w 3619500"/>
              <a:gd name="connsiteY47" fmla="*/ 1816100 h 2750515"/>
              <a:gd name="connsiteX48" fmla="*/ 3581400 w 3619500"/>
              <a:gd name="connsiteY48" fmla="*/ 1689100 h 2750515"/>
              <a:gd name="connsiteX49" fmla="*/ 3594100 w 3619500"/>
              <a:gd name="connsiteY49" fmla="*/ 1549400 h 2750515"/>
              <a:gd name="connsiteX50" fmla="*/ 3606800 w 3619500"/>
              <a:gd name="connsiteY50" fmla="*/ 1498600 h 2750515"/>
              <a:gd name="connsiteX51" fmla="*/ 3619500 w 3619500"/>
              <a:gd name="connsiteY51" fmla="*/ 1358900 h 2750515"/>
              <a:gd name="connsiteX52" fmla="*/ 3606800 w 3619500"/>
              <a:gd name="connsiteY52" fmla="*/ 711200 h 2750515"/>
              <a:gd name="connsiteX53" fmla="*/ 3581400 w 3619500"/>
              <a:gd name="connsiteY53" fmla="*/ 647700 h 2750515"/>
              <a:gd name="connsiteX54" fmla="*/ 3568700 w 3619500"/>
              <a:gd name="connsiteY54" fmla="*/ 609600 h 2750515"/>
              <a:gd name="connsiteX55" fmla="*/ 3530600 w 3619500"/>
              <a:gd name="connsiteY55" fmla="*/ 558800 h 2750515"/>
              <a:gd name="connsiteX56" fmla="*/ 3505200 w 3619500"/>
              <a:gd name="connsiteY56" fmla="*/ 520700 h 2750515"/>
              <a:gd name="connsiteX57" fmla="*/ 3467100 w 3619500"/>
              <a:gd name="connsiteY57" fmla="*/ 482600 h 2750515"/>
              <a:gd name="connsiteX58" fmla="*/ 3429000 w 3619500"/>
              <a:gd name="connsiteY58" fmla="*/ 431800 h 2750515"/>
              <a:gd name="connsiteX59" fmla="*/ 3378200 w 3619500"/>
              <a:gd name="connsiteY59" fmla="*/ 406400 h 2750515"/>
              <a:gd name="connsiteX60" fmla="*/ 3289300 w 3619500"/>
              <a:gd name="connsiteY60" fmla="*/ 330200 h 2750515"/>
              <a:gd name="connsiteX61" fmla="*/ 3187700 w 3619500"/>
              <a:gd name="connsiteY61" fmla="*/ 279400 h 2750515"/>
              <a:gd name="connsiteX62" fmla="*/ 3149600 w 3619500"/>
              <a:gd name="connsiteY62" fmla="*/ 254000 h 2750515"/>
              <a:gd name="connsiteX63" fmla="*/ 3098800 w 3619500"/>
              <a:gd name="connsiteY63" fmla="*/ 228600 h 2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619500" h="2750515">
                <a:moveTo>
                  <a:pt x="2921000" y="114300"/>
                </a:moveTo>
                <a:cubicBezTo>
                  <a:pt x="2775405" y="85181"/>
                  <a:pt x="2955806" y="119655"/>
                  <a:pt x="2755900" y="88900"/>
                </a:cubicBezTo>
                <a:cubicBezTo>
                  <a:pt x="2734565" y="85618"/>
                  <a:pt x="2713838" y="78722"/>
                  <a:pt x="2692400" y="76200"/>
                </a:cubicBezTo>
                <a:cubicBezTo>
                  <a:pt x="2641773" y="70244"/>
                  <a:pt x="2590640" y="69343"/>
                  <a:pt x="2540000" y="63500"/>
                </a:cubicBezTo>
                <a:cubicBezTo>
                  <a:pt x="2480526" y="56638"/>
                  <a:pt x="2421254" y="47942"/>
                  <a:pt x="2362200" y="38100"/>
                </a:cubicBezTo>
                <a:cubicBezTo>
                  <a:pt x="2308295" y="29116"/>
                  <a:pt x="2237380" y="16232"/>
                  <a:pt x="2184400" y="12700"/>
                </a:cubicBezTo>
                <a:cubicBezTo>
                  <a:pt x="2091377" y="6498"/>
                  <a:pt x="1998133" y="4233"/>
                  <a:pt x="1905000" y="0"/>
                </a:cubicBezTo>
                <a:lnTo>
                  <a:pt x="889000" y="12700"/>
                </a:lnTo>
                <a:cubicBezTo>
                  <a:pt x="810104" y="14556"/>
                  <a:pt x="783627" y="59175"/>
                  <a:pt x="698500" y="76200"/>
                </a:cubicBezTo>
                <a:lnTo>
                  <a:pt x="635000" y="88900"/>
                </a:lnTo>
                <a:cubicBezTo>
                  <a:pt x="506284" y="153258"/>
                  <a:pt x="665291" y="69968"/>
                  <a:pt x="533400" y="152400"/>
                </a:cubicBezTo>
                <a:cubicBezTo>
                  <a:pt x="517346" y="162434"/>
                  <a:pt x="499150" y="168606"/>
                  <a:pt x="482600" y="177800"/>
                </a:cubicBezTo>
                <a:cubicBezTo>
                  <a:pt x="442211" y="200239"/>
                  <a:pt x="403467" y="223857"/>
                  <a:pt x="368300" y="254000"/>
                </a:cubicBezTo>
                <a:cubicBezTo>
                  <a:pt x="308794" y="305005"/>
                  <a:pt x="348564" y="280162"/>
                  <a:pt x="292100" y="342900"/>
                </a:cubicBezTo>
                <a:cubicBezTo>
                  <a:pt x="268070" y="369600"/>
                  <a:pt x="231964" y="386971"/>
                  <a:pt x="215900" y="419100"/>
                </a:cubicBezTo>
                <a:cubicBezTo>
                  <a:pt x="207433" y="436033"/>
                  <a:pt x="199893" y="453462"/>
                  <a:pt x="190500" y="469900"/>
                </a:cubicBezTo>
                <a:cubicBezTo>
                  <a:pt x="182927" y="483152"/>
                  <a:pt x="172409" y="494600"/>
                  <a:pt x="165100" y="508000"/>
                </a:cubicBezTo>
                <a:cubicBezTo>
                  <a:pt x="146969" y="541241"/>
                  <a:pt x="131233" y="575733"/>
                  <a:pt x="114300" y="609600"/>
                </a:cubicBezTo>
                <a:cubicBezTo>
                  <a:pt x="105833" y="626533"/>
                  <a:pt x="93492" y="642033"/>
                  <a:pt x="88900" y="660400"/>
                </a:cubicBezTo>
                <a:cubicBezTo>
                  <a:pt x="58466" y="782138"/>
                  <a:pt x="98624" y="631229"/>
                  <a:pt x="50800" y="774700"/>
                </a:cubicBezTo>
                <a:cubicBezTo>
                  <a:pt x="45280" y="791259"/>
                  <a:pt x="41757" y="808433"/>
                  <a:pt x="38100" y="825500"/>
                </a:cubicBezTo>
                <a:cubicBezTo>
                  <a:pt x="6465" y="973129"/>
                  <a:pt x="14917" y="930326"/>
                  <a:pt x="0" y="1079500"/>
                </a:cubicBezTo>
                <a:cubicBezTo>
                  <a:pt x="4233" y="1214967"/>
                  <a:pt x="5385" y="1350565"/>
                  <a:pt x="12700" y="1485900"/>
                </a:cubicBezTo>
                <a:cubicBezTo>
                  <a:pt x="13865" y="1507454"/>
                  <a:pt x="18023" y="1529114"/>
                  <a:pt x="25400" y="1549400"/>
                </a:cubicBezTo>
                <a:cubicBezTo>
                  <a:pt x="35105" y="1576088"/>
                  <a:pt x="51749" y="1599747"/>
                  <a:pt x="63500" y="1625600"/>
                </a:cubicBezTo>
                <a:cubicBezTo>
                  <a:pt x="85545" y="1674099"/>
                  <a:pt x="96022" y="1720241"/>
                  <a:pt x="127000" y="1765300"/>
                </a:cubicBezTo>
                <a:cubicBezTo>
                  <a:pt x="157713" y="1809974"/>
                  <a:pt x="200708" y="1845813"/>
                  <a:pt x="228600" y="1892300"/>
                </a:cubicBezTo>
                <a:cubicBezTo>
                  <a:pt x="295452" y="2003721"/>
                  <a:pt x="233055" y="1911361"/>
                  <a:pt x="330200" y="2019300"/>
                </a:cubicBezTo>
                <a:cubicBezTo>
                  <a:pt x="348333" y="2039448"/>
                  <a:pt x="361833" y="2063633"/>
                  <a:pt x="381000" y="2082800"/>
                </a:cubicBezTo>
                <a:cubicBezTo>
                  <a:pt x="404379" y="2106179"/>
                  <a:pt x="432735" y="2124059"/>
                  <a:pt x="457200" y="2146300"/>
                </a:cubicBezTo>
                <a:cubicBezTo>
                  <a:pt x="479350" y="2166436"/>
                  <a:pt x="497071" y="2191422"/>
                  <a:pt x="520700" y="2209800"/>
                </a:cubicBezTo>
                <a:cubicBezTo>
                  <a:pt x="573535" y="2250894"/>
                  <a:pt x="630558" y="2286303"/>
                  <a:pt x="685800" y="2324100"/>
                </a:cubicBezTo>
                <a:cubicBezTo>
                  <a:pt x="710994" y="2341338"/>
                  <a:pt x="735495" y="2359754"/>
                  <a:pt x="762000" y="2374900"/>
                </a:cubicBezTo>
                <a:cubicBezTo>
                  <a:pt x="821267" y="2408767"/>
                  <a:pt x="874166" y="2457747"/>
                  <a:pt x="939800" y="2476500"/>
                </a:cubicBezTo>
                <a:cubicBezTo>
                  <a:pt x="969433" y="2484967"/>
                  <a:pt x="1000085" y="2490454"/>
                  <a:pt x="1028700" y="2501900"/>
                </a:cubicBezTo>
                <a:cubicBezTo>
                  <a:pt x="1273907" y="2599983"/>
                  <a:pt x="988570" y="2509690"/>
                  <a:pt x="1231900" y="2590800"/>
                </a:cubicBezTo>
                <a:cubicBezTo>
                  <a:pt x="1291045" y="2610515"/>
                  <a:pt x="1510388" y="2665055"/>
                  <a:pt x="1524000" y="2667000"/>
                </a:cubicBezTo>
                <a:cubicBezTo>
                  <a:pt x="1650849" y="2685121"/>
                  <a:pt x="1583149" y="2676394"/>
                  <a:pt x="1727200" y="2692400"/>
                </a:cubicBezTo>
                <a:cubicBezTo>
                  <a:pt x="2107198" y="2787400"/>
                  <a:pt x="1907759" y="2746758"/>
                  <a:pt x="2730500" y="2705100"/>
                </a:cubicBezTo>
                <a:cubicBezTo>
                  <a:pt x="2766623" y="2703271"/>
                  <a:pt x="2798038" y="2679165"/>
                  <a:pt x="2832100" y="2667000"/>
                </a:cubicBezTo>
                <a:cubicBezTo>
                  <a:pt x="2918463" y="2636156"/>
                  <a:pt x="2902149" y="2649823"/>
                  <a:pt x="2984500" y="2603500"/>
                </a:cubicBezTo>
                <a:cubicBezTo>
                  <a:pt x="3034056" y="2575625"/>
                  <a:pt x="3188713" y="2486083"/>
                  <a:pt x="3225800" y="2438400"/>
                </a:cubicBezTo>
                <a:cubicBezTo>
                  <a:pt x="3255433" y="2400300"/>
                  <a:pt x="3293114" y="2367272"/>
                  <a:pt x="3314700" y="2324100"/>
                </a:cubicBezTo>
                <a:cubicBezTo>
                  <a:pt x="3323167" y="2307167"/>
                  <a:pt x="3332411" y="2290600"/>
                  <a:pt x="3340100" y="2273300"/>
                </a:cubicBezTo>
                <a:cubicBezTo>
                  <a:pt x="3381213" y="2180795"/>
                  <a:pt x="3359176" y="2199174"/>
                  <a:pt x="3429000" y="2082800"/>
                </a:cubicBezTo>
                <a:cubicBezTo>
                  <a:pt x="3470192" y="2014147"/>
                  <a:pt x="3465910" y="2028924"/>
                  <a:pt x="3492500" y="1955800"/>
                </a:cubicBezTo>
                <a:cubicBezTo>
                  <a:pt x="3501650" y="1930638"/>
                  <a:pt x="3508750" y="1904762"/>
                  <a:pt x="3517900" y="1879600"/>
                </a:cubicBezTo>
                <a:cubicBezTo>
                  <a:pt x="3525691" y="1858175"/>
                  <a:pt x="3536749" y="1837936"/>
                  <a:pt x="3543300" y="1816100"/>
                </a:cubicBezTo>
                <a:cubicBezTo>
                  <a:pt x="3594813" y="1644391"/>
                  <a:pt x="3511714" y="1863314"/>
                  <a:pt x="3581400" y="1689100"/>
                </a:cubicBezTo>
                <a:cubicBezTo>
                  <a:pt x="3585633" y="1642533"/>
                  <a:pt x="3587920" y="1595749"/>
                  <a:pt x="3594100" y="1549400"/>
                </a:cubicBezTo>
                <a:cubicBezTo>
                  <a:pt x="3596407" y="1532099"/>
                  <a:pt x="3604493" y="1515901"/>
                  <a:pt x="3606800" y="1498600"/>
                </a:cubicBezTo>
                <a:cubicBezTo>
                  <a:pt x="3612980" y="1452251"/>
                  <a:pt x="3615267" y="1405467"/>
                  <a:pt x="3619500" y="1358900"/>
                </a:cubicBezTo>
                <a:cubicBezTo>
                  <a:pt x="3615267" y="1143000"/>
                  <a:pt x="3618352" y="926832"/>
                  <a:pt x="3606800" y="711200"/>
                </a:cubicBezTo>
                <a:cubicBezTo>
                  <a:pt x="3605580" y="688435"/>
                  <a:pt x="3589405" y="669046"/>
                  <a:pt x="3581400" y="647700"/>
                </a:cubicBezTo>
                <a:cubicBezTo>
                  <a:pt x="3576700" y="635165"/>
                  <a:pt x="3575342" y="621223"/>
                  <a:pt x="3568700" y="609600"/>
                </a:cubicBezTo>
                <a:cubicBezTo>
                  <a:pt x="3558198" y="591222"/>
                  <a:pt x="3542903" y="576024"/>
                  <a:pt x="3530600" y="558800"/>
                </a:cubicBezTo>
                <a:cubicBezTo>
                  <a:pt x="3521728" y="546380"/>
                  <a:pt x="3514971" y="532426"/>
                  <a:pt x="3505200" y="520700"/>
                </a:cubicBezTo>
                <a:cubicBezTo>
                  <a:pt x="3493702" y="506902"/>
                  <a:pt x="3478789" y="496237"/>
                  <a:pt x="3467100" y="482600"/>
                </a:cubicBezTo>
                <a:cubicBezTo>
                  <a:pt x="3453325" y="466529"/>
                  <a:pt x="3445071" y="445575"/>
                  <a:pt x="3429000" y="431800"/>
                </a:cubicBezTo>
                <a:cubicBezTo>
                  <a:pt x="3414626" y="419479"/>
                  <a:pt x="3393346" y="417759"/>
                  <a:pt x="3378200" y="406400"/>
                </a:cubicBezTo>
                <a:cubicBezTo>
                  <a:pt x="3295275" y="344206"/>
                  <a:pt x="3360922" y="369266"/>
                  <a:pt x="3289300" y="330200"/>
                </a:cubicBezTo>
                <a:cubicBezTo>
                  <a:pt x="3256059" y="312069"/>
                  <a:pt x="3219205" y="300403"/>
                  <a:pt x="3187700" y="279400"/>
                </a:cubicBezTo>
                <a:cubicBezTo>
                  <a:pt x="3175000" y="270933"/>
                  <a:pt x="3163252" y="260826"/>
                  <a:pt x="3149600" y="254000"/>
                </a:cubicBezTo>
                <a:cubicBezTo>
                  <a:pt x="3091227" y="224814"/>
                  <a:pt x="3127492" y="257292"/>
                  <a:pt x="3098800" y="22860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LID4096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FB273A0-3ABF-4FD7-8878-F1B9985688DC}"/>
              </a:ext>
            </a:extLst>
          </p:cNvPr>
          <p:cNvSpPr/>
          <p:nvPr/>
        </p:nvSpPr>
        <p:spPr>
          <a:xfrm>
            <a:off x="12840864" y="1270129"/>
            <a:ext cx="2111434" cy="374571"/>
          </a:xfrm>
          <a:prstGeom prst="wedgeRoundRectCallout">
            <a:avLst>
              <a:gd name="adj1" fmla="val -52548"/>
              <a:gd name="adj2" fmla="val 1440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42662740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887C15-695A-4C1A-B125-E486A81D5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architecting exercise</a:t>
            </a:r>
            <a:endParaRPr lang="LID4096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79B7B4-69B3-4D83-AC02-067943A64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182AB-35A6-4B9A-8B76-E230E201F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5703015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…reading should be fast and collaboration is low</a:t>
            </a:r>
            <a:endParaRPr lang="LID4096" sz="40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Given…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198EC-F8D8-4532-8D1C-6225C161F6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580865"/>
      </p:ext>
    </p:extLst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…would you use a CRUD architecture?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AE5270-D3CE-4E84-8B94-559EB9E6C091}"/>
              </a:ext>
            </a:extLst>
          </p:cNvPr>
          <p:cNvSpPr/>
          <p:nvPr/>
        </p:nvSpPr>
        <p:spPr>
          <a:xfrm>
            <a:off x="6508046" y="3472043"/>
            <a:ext cx="321381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HTTP 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266E1-0A87-47BC-B5DD-2C98AB765D4A}"/>
              </a:ext>
            </a:extLst>
          </p:cNvPr>
          <p:cNvSpPr/>
          <p:nvPr/>
        </p:nvSpPr>
        <p:spPr>
          <a:xfrm>
            <a:off x="6502622" y="4002461"/>
            <a:ext cx="3219239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Domain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0927C5-698E-4DCF-BDFC-4E3C5BEA2E07}"/>
              </a:ext>
            </a:extLst>
          </p:cNvPr>
          <p:cNvSpPr/>
          <p:nvPr/>
        </p:nvSpPr>
        <p:spPr>
          <a:xfrm>
            <a:off x="6504806" y="4577441"/>
            <a:ext cx="321705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OR/M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35696B74-6A90-4B7E-8FA8-E338730E50FC}"/>
              </a:ext>
            </a:extLst>
          </p:cNvPr>
          <p:cNvSpPr/>
          <p:nvPr/>
        </p:nvSpPr>
        <p:spPr>
          <a:xfrm>
            <a:off x="6274116" y="5554274"/>
            <a:ext cx="3672372" cy="2201686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RDBMS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1EC989-1CE7-4833-B63B-826D1D58FE4E}"/>
              </a:ext>
            </a:extLst>
          </p:cNvPr>
          <p:cNvSpPr/>
          <p:nvPr/>
        </p:nvSpPr>
        <p:spPr>
          <a:xfrm>
            <a:off x="6508046" y="1800775"/>
            <a:ext cx="3213816" cy="75952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Web App</a:t>
            </a:r>
          </a:p>
        </p:txBody>
      </p:sp>
      <p:cxnSp>
        <p:nvCxnSpPr>
          <p:cNvPr id="15" name="Straight Arrow Connector 41">
            <a:extLst>
              <a:ext uri="{FF2B5EF4-FFF2-40B4-BE49-F238E27FC236}">
                <a16:creationId xmlns:a16="http://schemas.microsoft.com/office/drawing/2014/main" id="{E48679D6-3E90-433F-938C-B0105B23C885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rot="5400000">
            <a:off x="7659084" y="3016172"/>
            <a:ext cx="911741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43">
            <a:extLst>
              <a:ext uri="{FF2B5EF4-FFF2-40B4-BE49-F238E27FC236}">
                <a16:creationId xmlns:a16="http://schemas.microsoft.com/office/drawing/2014/main" id="{2E636A23-0E2F-4EE2-BF10-5624C3E3013C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5400000">
            <a:off x="7848208" y="5289148"/>
            <a:ext cx="527220" cy="30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00E437-94B9-4162-80DD-EDB43EBB8594}"/>
              </a:ext>
            </a:extLst>
          </p:cNvPr>
          <p:cNvSpPr/>
          <p:nvPr/>
        </p:nvSpPr>
        <p:spPr>
          <a:xfrm>
            <a:off x="6490125" y="6783197"/>
            <a:ext cx="1476449" cy="5863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Tables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5DDCAB7-8790-4A9F-A6E7-47562C13D487}"/>
              </a:ext>
            </a:extLst>
          </p:cNvPr>
          <p:cNvSpPr/>
          <p:nvPr/>
        </p:nvSpPr>
        <p:spPr>
          <a:xfrm>
            <a:off x="8146310" y="6792811"/>
            <a:ext cx="1618398" cy="5863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(Materialized</a:t>
            </a:r>
            <a:r>
              <a:rPr lang="en-US" sz="1600">
                <a:solidFill>
                  <a:schemeClr val="tx1"/>
                </a:solidFill>
              </a:rPr>
              <a:t>) Views</a:t>
            </a:r>
            <a:endParaRPr lang="LID4096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850355"/>
      </p:ext>
    </p:extLst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…maybe a NoSQL solution with fast search?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AE5270-D3CE-4E84-8B94-559EB9E6C091}"/>
              </a:ext>
            </a:extLst>
          </p:cNvPr>
          <p:cNvSpPr/>
          <p:nvPr/>
        </p:nvSpPr>
        <p:spPr>
          <a:xfrm>
            <a:off x="6508046" y="3472043"/>
            <a:ext cx="321381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HTTP 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266E1-0A87-47BC-B5DD-2C98AB765D4A}"/>
              </a:ext>
            </a:extLst>
          </p:cNvPr>
          <p:cNvSpPr/>
          <p:nvPr/>
        </p:nvSpPr>
        <p:spPr>
          <a:xfrm>
            <a:off x="6502622" y="4002461"/>
            <a:ext cx="3219239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Domain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35696B74-6A90-4B7E-8FA8-E338730E50FC}"/>
              </a:ext>
            </a:extLst>
          </p:cNvPr>
          <p:cNvSpPr/>
          <p:nvPr/>
        </p:nvSpPr>
        <p:spPr>
          <a:xfrm>
            <a:off x="6274116" y="5554274"/>
            <a:ext cx="3672372" cy="2201686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NOSQL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1EC989-1CE7-4833-B63B-826D1D58FE4E}"/>
              </a:ext>
            </a:extLst>
          </p:cNvPr>
          <p:cNvSpPr/>
          <p:nvPr/>
        </p:nvSpPr>
        <p:spPr>
          <a:xfrm>
            <a:off x="6508046" y="1800775"/>
            <a:ext cx="3213816" cy="75952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Web App</a:t>
            </a:r>
          </a:p>
        </p:txBody>
      </p:sp>
      <p:cxnSp>
        <p:nvCxnSpPr>
          <p:cNvPr id="15" name="Straight Arrow Connector 41">
            <a:extLst>
              <a:ext uri="{FF2B5EF4-FFF2-40B4-BE49-F238E27FC236}">
                <a16:creationId xmlns:a16="http://schemas.microsoft.com/office/drawing/2014/main" id="{E48679D6-3E90-433F-938C-B0105B23C885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rot="5400000">
            <a:off x="7659084" y="3016172"/>
            <a:ext cx="911741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43">
            <a:extLst>
              <a:ext uri="{FF2B5EF4-FFF2-40B4-BE49-F238E27FC236}">
                <a16:creationId xmlns:a16="http://schemas.microsoft.com/office/drawing/2014/main" id="{2E636A23-0E2F-4EE2-BF10-5624C3E3013C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5400000">
            <a:off x="7560172" y="5002204"/>
            <a:ext cx="1102200" cy="19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00E437-94B9-4162-80DD-EDB43EBB8594}"/>
              </a:ext>
            </a:extLst>
          </p:cNvPr>
          <p:cNvSpPr/>
          <p:nvPr/>
        </p:nvSpPr>
        <p:spPr>
          <a:xfrm>
            <a:off x="6490125" y="6783197"/>
            <a:ext cx="1476449" cy="5863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Documents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5DDCAB7-8790-4A9F-A6E7-47562C13D487}"/>
              </a:ext>
            </a:extLst>
          </p:cNvPr>
          <p:cNvSpPr/>
          <p:nvPr/>
        </p:nvSpPr>
        <p:spPr>
          <a:xfrm>
            <a:off x="8146310" y="6792811"/>
            <a:ext cx="1618398" cy="5863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Indexes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8410D225-CC4B-48F2-B3C0-D1CE24B9AE3B}"/>
              </a:ext>
            </a:extLst>
          </p:cNvPr>
          <p:cNvSpPr/>
          <p:nvPr/>
        </p:nvSpPr>
        <p:spPr>
          <a:xfrm>
            <a:off x="3815681" y="5950318"/>
            <a:ext cx="1628036" cy="1409598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>
                <a:solidFill>
                  <a:schemeClr val="tx1"/>
                </a:solidFill>
                <a:latin typeface="Lato" panose="020F0502020204030203" pitchFamily="34" charset="0"/>
              </a:rPr>
              <a:t>Elastic</a:t>
            </a: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 Search</a:t>
            </a:r>
          </a:p>
        </p:txBody>
      </p:sp>
      <p:cxnSp>
        <p:nvCxnSpPr>
          <p:cNvPr id="18" name="Straight Arrow Connector 43">
            <a:extLst>
              <a:ext uri="{FF2B5EF4-FFF2-40B4-BE49-F238E27FC236}">
                <a16:creationId xmlns:a16="http://schemas.microsoft.com/office/drawing/2014/main" id="{3AAD87E7-FBBF-4607-93AC-6C8EC02E2E2E}"/>
              </a:ext>
            </a:extLst>
          </p:cNvPr>
          <p:cNvCxnSpPr>
            <a:cxnSpLocks/>
            <a:stCxn id="10" idx="1"/>
            <a:endCxn id="16" idx="1"/>
          </p:cNvCxnSpPr>
          <p:nvPr/>
        </p:nvCxnSpPr>
        <p:spPr>
          <a:xfrm rot="10800000" flipV="1">
            <a:off x="4629700" y="4227268"/>
            <a:ext cx="1872923" cy="172305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47896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…and acknowledge the friction between reads and writes?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37F14B-899E-4F1A-A8A8-AB3D503111DC}"/>
              </a:ext>
            </a:extLst>
          </p:cNvPr>
          <p:cNvSpPr/>
          <p:nvPr/>
        </p:nvSpPr>
        <p:spPr>
          <a:xfrm>
            <a:off x="9209447" y="4161817"/>
            <a:ext cx="321381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Command Handlers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7B4F8-F7E4-479E-9159-2D3CC9819916}"/>
              </a:ext>
            </a:extLst>
          </p:cNvPr>
          <p:cNvSpPr/>
          <p:nvPr/>
        </p:nvSpPr>
        <p:spPr>
          <a:xfrm>
            <a:off x="11242301" y="2678768"/>
            <a:ext cx="1214340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Commands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83FCF-62E0-4B92-B876-ABAE1A098D20}"/>
              </a:ext>
            </a:extLst>
          </p:cNvPr>
          <p:cNvSpPr/>
          <p:nvPr/>
        </p:nvSpPr>
        <p:spPr>
          <a:xfrm>
            <a:off x="9209447" y="4689668"/>
            <a:ext cx="321381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A3510-2108-44F8-8E7C-92B464C04D37}"/>
              </a:ext>
            </a:extLst>
          </p:cNvPr>
          <p:cNvSpPr/>
          <p:nvPr/>
        </p:nvSpPr>
        <p:spPr>
          <a:xfrm>
            <a:off x="6736211" y="1811933"/>
            <a:ext cx="2803100" cy="7483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App</a:t>
            </a:r>
          </a:p>
        </p:txBody>
      </p:sp>
      <p:cxnSp>
        <p:nvCxnSpPr>
          <p:cNvPr id="10" name="Straight Arrow Connector 41">
            <a:extLst>
              <a:ext uri="{FF2B5EF4-FFF2-40B4-BE49-F238E27FC236}">
                <a16:creationId xmlns:a16="http://schemas.microsoft.com/office/drawing/2014/main" id="{70AE9DE4-610A-415E-AD2A-6181515A8D89}"/>
              </a:ext>
            </a:extLst>
          </p:cNvPr>
          <p:cNvCxnSpPr>
            <a:cxnSpLocks/>
            <a:stCxn id="9" idx="3"/>
            <a:endCxn id="29" idx="0"/>
          </p:cNvCxnSpPr>
          <p:nvPr/>
        </p:nvCxnSpPr>
        <p:spPr>
          <a:xfrm>
            <a:off x="9539311" y="2186118"/>
            <a:ext cx="1277044" cy="146064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8F3ABC-0CD3-4DAC-8D82-624766195405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0854323" y="2903574"/>
            <a:ext cx="387978" cy="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9">
            <a:extLst>
              <a:ext uri="{FF2B5EF4-FFF2-40B4-BE49-F238E27FC236}">
                <a16:creationId xmlns:a16="http://schemas.microsoft.com/office/drawing/2014/main" id="{278659AD-59DF-45D9-81A5-8324042963C1}"/>
              </a:ext>
            </a:extLst>
          </p:cNvPr>
          <p:cNvCxnSpPr>
            <a:cxnSpLocks/>
            <a:stCxn id="9" idx="1"/>
            <a:endCxn id="20" idx="0"/>
          </p:cNvCxnSpPr>
          <p:nvPr/>
        </p:nvCxnSpPr>
        <p:spPr>
          <a:xfrm rot="10800000" flipV="1">
            <a:off x="6111623" y="2186117"/>
            <a:ext cx="624588" cy="155882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486E8C9-EA5F-4E0C-A23A-612FE53C893A}"/>
              </a:ext>
            </a:extLst>
          </p:cNvPr>
          <p:cNvSpPr/>
          <p:nvPr/>
        </p:nvSpPr>
        <p:spPr>
          <a:xfrm>
            <a:off x="4923491" y="3744943"/>
            <a:ext cx="2376264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Query HTTP API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8C94D9-B44F-43BD-B249-12A727078580}"/>
              </a:ext>
            </a:extLst>
          </p:cNvPr>
          <p:cNvSpPr/>
          <p:nvPr/>
        </p:nvSpPr>
        <p:spPr>
          <a:xfrm>
            <a:off x="9209447" y="3646763"/>
            <a:ext cx="321381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Command HTTP API</a:t>
            </a:r>
          </a:p>
        </p:txBody>
      </p:sp>
      <p:sp>
        <p:nvSpPr>
          <p:cNvPr id="33" name="Flowchart: Magnetic Disk 32">
            <a:extLst>
              <a:ext uri="{FF2B5EF4-FFF2-40B4-BE49-F238E27FC236}">
                <a16:creationId xmlns:a16="http://schemas.microsoft.com/office/drawing/2014/main" id="{69E15C33-6285-4777-B62D-CFDDAC884675}"/>
              </a:ext>
            </a:extLst>
          </p:cNvPr>
          <p:cNvSpPr/>
          <p:nvPr/>
        </p:nvSpPr>
        <p:spPr>
          <a:xfrm>
            <a:off x="6977884" y="6073902"/>
            <a:ext cx="3213816" cy="1785088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NOSQL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5C77E80-B797-4CB4-834C-202819570695}"/>
              </a:ext>
            </a:extLst>
          </p:cNvPr>
          <p:cNvSpPr/>
          <p:nvPr/>
        </p:nvSpPr>
        <p:spPr>
          <a:xfrm>
            <a:off x="8619806" y="7104494"/>
            <a:ext cx="1388563" cy="4709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Documents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5564294-888E-4892-A14D-D285FFE25C42}"/>
              </a:ext>
            </a:extLst>
          </p:cNvPr>
          <p:cNvSpPr/>
          <p:nvPr/>
        </p:nvSpPr>
        <p:spPr>
          <a:xfrm>
            <a:off x="7106486" y="7096601"/>
            <a:ext cx="1380094" cy="4709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Indexes</a:t>
            </a:r>
            <a:endParaRPr lang="LID4096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43">
            <a:extLst>
              <a:ext uri="{FF2B5EF4-FFF2-40B4-BE49-F238E27FC236}">
                <a16:creationId xmlns:a16="http://schemas.microsoft.com/office/drawing/2014/main" id="{92B49310-CF7D-4C53-B955-D6FE9A973EBC}"/>
              </a:ext>
            </a:extLst>
          </p:cNvPr>
          <p:cNvCxnSpPr>
            <a:cxnSpLocks/>
            <a:stCxn id="61" idx="2"/>
            <a:endCxn id="34" idx="3"/>
          </p:cNvCxnSpPr>
          <p:nvPr/>
        </p:nvCxnSpPr>
        <p:spPr>
          <a:xfrm rot="5400000">
            <a:off x="9587052" y="6093216"/>
            <a:ext cx="1668061" cy="82542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43">
            <a:extLst>
              <a:ext uri="{FF2B5EF4-FFF2-40B4-BE49-F238E27FC236}">
                <a16:creationId xmlns:a16="http://schemas.microsoft.com/office/drawing/2014/main" id="{0BA17948-AA62-47A4-8D1B-B265E7B2AA2C}"/>
              </a:ext>
            </a:extLst>
          </p:cNvPr>
          <p:cNvCxnSpPr>
            <a:cxnSpLocks/>
            <a:stCxn id="55" idx="2"/>
            <a:endCxn id="35" idx="1"/>
          </p:cNvCxnSpPr>
          <p:nvPr/>
        </p:nvCxnSpPr>
        <p:spPr>
          <a:xfrm rot="16200000" flipH="1">
            <a:off x="5299626" y="5525207"/>
            <a:ext cx="2619546" cy="994174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6450C4F1-8CED-4055-AF3F-D204ABDFD520}"/>
              </a:ext>
            </a:extLst>
          </p:cNvPr>
          <p:cNvSpPr/>
          <p:nvPr/>
        </p:nvSpPr>
        <p:spPr>
          <a:xfrm>
            <a:off x="3599656" y="6073902"/>
            <a:ext cx="1691693" cy="1556471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 dirty="0" err="1">
                <a:solidFill>
                  <a:schemeClr val="tx1"/>
                </a:solidFill>
                <a:latin typeface="Lato" panose="020F0502020204030203" pitchFamily="34" charset="0"/>
              </a:rPr>
              <a:t>Elastic</a:t>
            </a: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 Search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7DBD1F-6AD9-46D8-9D66-E88E0F545BDD}"/>
              </a:ext>
            </a:extLst>
          </p:cNvPr>
          <p:cNvCxnSpPr>
            <a:cxnSpLocks/>
            <a:stCxn id="55" idx="1"/>
            <a:endCxn id="43" idx="1"/>
          </p:cNvCxnSpPr>
          <p:nvPr/>
        </p:nvCxnSpPr>
        <p:spPr>
          <a:xfrm rot="10800000" flipV="1">
            <a:off x="4445504" y="4487714"/>
            <a:ext cx="479365" cy="158618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6CED39A-A730-42D9-80AE-FC371FBC3527}"/>
              </a:ext>
            </a:extLst>
          </p:cNvPr>
          <p:cNvSpPr/>
          <p:nvPr/>
        </p:nvSpPr>
        <p:spPr>
          <a:xfrm>
            <a:off x="4924868" y="4262908"/>
            <a:ext cx="2374887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Data Access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CA034D-6587-4A7C-A77D-0FA331B0600B}"/>
              </a:ext>
            </a:extLst>
          </p:cNvPr>
          <p:cNvSpPr/>
          <p:nvPr/>
        </p:nvSpPr>
        <p:spPr>
          <a:xfrm>
            <a:off x="9210949" y="5222286"/>
            <a:ext cx="3245692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Data Access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5F39016E-DEC4-45B3-BDCD-1F4ABE8739AE}"/>
              </a:ext>
            </a:extLst>
          </p:cNvPr>
          <p:cNvSpPr/>
          <p:nvPr/>
        </p:nvSpPr>
        <p:spPr>
          <a:xfrm>
            <a:off x="12960697" y="2157086"/>
            <a:ext cx="2111434" cy="646986"/>
          </a:xfrm>
          <a:prstGeom prst="wedgeRoundRectCallout">
            <a:avLst>
              <a:gd name="adj1" fmla="val -80216"/>
              <a:gd name="adj2" fmla="val 522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Use Ubiquitous Language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A94E3A17-856E-42CB-A941-DEFB66FEAF2B}"/>
              </a:ext>
            </a:extLst>
          </p:cNvPr>
          <p:cNvSpPr/>
          <p:nvPr/>
        </p:nvSpPr>
        <p:spPr>
          <a:xfrm>
            <a:off x="12736931" y="4042682"/>
            <a:ext cx="2111434" cy="646986"/>
          </a:xfrm>
          <a:prstGeom prst="wedgeRoundRectCallout">
            <a:avLst>
              <a:gd name="adj1" fmla="val -67680"/>
              <a:gd name="adj2" fmla="val 1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Captures business processes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269337DF-71B2-4693-A7B9-3DCCD643D451}"/>
              </a:ext>
            </a:extLst>
          </p:cNvPr>
          <p:cNvSpPr/>
          <p:nvPr/>
        </p:nvSpPr>
        <p:spPr>
          <a:xfrm>
            <a:off x="4544087" y="7748826"/>
            <a:ext cx="2111434" cy="919401"/>
          </a:xfrm>
          <a:prstGeom prst="wedgeRoundRectCallout">
            <a:avLst>
              <a:gd name="adj1" fmla="val 79336"/>
              <a:gd name="adj2" fmla="val -76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Indexes are typically eventually consistent.</a:t>
            </a:r>
          </a:p>
        </p:txBody>
      </p:sp>
    </p:spTree>
    <p:extLst>
      <p:ext uri="{BB962C8B-B14F-4D97-AF65-F5344CB8AC3E}">
        <p14:creationId xmlns:p14="http://schemas.microsoft.com/office/powerpoint/2010/main" val="260332462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…changes have to be audited</a:t>
            </a:r>
            <a:endParaRPr lang="LID4096" sz="40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Given this additional requirement…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198EC-F8D8-4532-8D1C-6225C161F6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5150827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…would you use an audit table?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37F14B-899E-4F1A-A8A8-AB3D503111DC}"/>
              </a:ext>
            </a:extLst>
          </p:cNvPr>
          <p:cNvSpPr/>
          <p:nvPr/>
        </p:nvSpPr>
        <p:spPr>
          <a:xfrm>
            <a:off x="9209447" y="4161817"/>
            <a:ext cx="321381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Command Handlers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7B4F8-F7E4-479E-9159-2D3CC9819916}"/>
              </a:ext>
            </a:extLst>
          </p:cNvPr>
          <p:cNvSpPr/>
          <p:nvPr/>
        </p:nvSpPr>
        <p:spPr>
          <a:xfrm>
            <a:off x="11242301" y="2678768"/>
            <a:ext cx="1214340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Commands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83FCF-62E0-4B92-B876-ABAE1A098D20}"/>
              </a:ext>
            </a:extLst>
          </p:cNvPr>
          <p:cNvSpPr/>
          <p:nvPr/>
        </p:nvSpPr>
        <p:spPr>
          <a:xfrm>
            <a:off x="9209447" y="4689668"/>
            <a:ext cx="321381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A3510-2108-44F8-8E7C-92B464C04D37}"/>
              </a:ext>
            </a:extLst>
          </p:cNvPr>
          <p:cNvSpPr/>
          <p:nvPr/>
        </p:nvSpPr>
        <p:spPr>
          <a:xfrm>
            <a:off x="6736211" y="1811933"/>
            <a:ext cx="2803100" cy="7483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App</a:t>
            </a:r>
          </a:p>
        </p:txBody>
      </p:sp>
      <p:cxnSp>
        <p:nvCxnSpPr>
          <p:cNvPr id="10" name="Straight Arrow Connector 41">
            <a:extLst>
              <a:ext uri="{FF2B5EF4-FFF2-40B4-BE49-F238E27FC236}">
                <a16:creationId xmlns:a16="http://schemas.microsoft.com/office/drawing/2014/main" id="{70AE9DE4-610A-415E-AD2A-6181515A8D89}"/>
              </a:ext>
            </a:extLst>
          </p:cNvPr>
          <p:cNvCxnSpPr>
            <a:cxnSpLocks/>
            <a:stCxn id="9" idx="3"/>
            <a:endCxn id="29" idx="0"/>
          </p:cNvCxnSpPr>
          <p:nvPr/>
        </p:nvCxnSpPr>
        <p:spPr>
          <a:xfrm>
            <a:off x="9539311" y="2186118"/>
            <a:ext cx="1277044" cy="146064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8F3ABC-0CD3-4DAC-8D82-624766195405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0854323" y="2903574"/>
            <a:ext cx="387978" cy="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9">
            <a:extLst>
              <a:ext uri="{FF2B5EF4-FFF2-40B4-BE49-F238E27FC236}">
                <a16:creationId xmlns:a16="http://schemas.microsoft.com/office/drawing/2014/main" id="{278659AD-59DF-45D9-81A5-8324042963C1}"/>
              </a:ext>
            </a:extLst>
          </p:cNvPr>
          <p:cNvCxnSpPr>
            <a:cxnSpLocks/>
            <a:stCxn id="9" idx="1"/>
            <a:endCxn id="20" idx="0"/>
          </p:cNvCxnSpPr>
          <p:nvPr/>
        </p:nvCxnSpPr>
        <p:spPr>
          <a:xfrm rot="10800000" flipV="1">
            <a:off x="6111623" y="2186117"/>
            <a:ext cx="624588" cy="155882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486E8C9-EA5F-4E0C-A23A-612FE53C893A}"/>
              </a:ext>
            </a:extLst>
          </p:cNvPr>
          <p:cNvSpPr/>
          <p:nvPr/>
        </p:nvSpPr>
        <p:spPr>
          <a:xfrm>
            <a:off x="4923491" y="3744943"/>
            <a:ext cx="2376264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Query HTTP API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8C94D9-B44F-43BD-B249-12A727078580}"/>
              </a:ext>
            </a:extLst>
          </p:cNvPr>
          <p:cNvSpPr/>
          <p:nvPr/>
        </p:nvSpPr>
        <p:spPr>
          <a:xfrm>
            <a:off x="9209447" y="3646763"/>
            <a:ext cx="321381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Command HTTP API</a:t>
            </a:r>
          </a:p>
        </p:txBody>
      </p:sp>
      <p:sp>
        <p:nvSpPr>
          <p:cNvPr id="33" name="Flowchart: Magnetic Disk 32">
            <a:extLst>
              <a:ext uri="{FF2B5EF4-FFF2-40B4-BE49-F238E27FC236}">
                <a16:creationId xmlns:a16="http://schemas.microsoft.com/office/drawing/2014/main" id="{69E15C33-6285-4777-B62D-CFDDAC884675}"/>
              </a:ext>
            </a:extLst>
          </p:cNvPr>
          <p:cNvSpPr/>
          <p:nvPr/>
        </p:nvSpPr>
        <p:spPr>
          <a:xfrm>
            <a:off x="6977883" y="6073901"/>
            <a:ext cx="3822535" cy="2157873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NOSQL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5C77E80-B797-4CB4-834C-202819570695}"/>
              </a:ext>
            </a:extLst>
          </p:cNvPr>
          <p:cNvSpPr/>
          <p:nvPr/>
        </p:nvSpPr>
        <p:spPr>
          <a:xfrm>
            <a:off x="9305618" y="7134040"/>
            <a:ext cx="1388563" cy="4709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Documents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5564294-888E-4892-A14D-D285FFE25C42}"/>
              </a:ext>
            </a:extLst>
          </p:cNvPr>
          <p:cNvSpPr/>
          <p:nvPr/>
        </p:nvSpPr>
        <p:spPr>
          <a:xfrm>
            <a:off x="7082257" y="7134040"/>
            <a:ext cx="1380094" cy="4709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Indexes</a:t>
            </a:r>
            <a:endParaRPr lang="LID4096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43">
            <a:extLst>
              <a:ext uri="{FF2B5EF4-FFF2-40B4-BE49-F238E27FC236}">
                <a16:creationId xmlns:a16="http://schemas.microsoft.com/office/drawing/2014/main" id="{92B49310-CF7D-4C53-B955-D6FE9A973EBC}"/>
              </a:ext>
            </a:extLst>
          </p:cNvPr>
          <p:cNvCxnSpPr>
            <a:cxnSpLocks/>
            <a:stCxn id="61" idx="2"/>
            <a:endCxn id="34" idx="3"/>
          </p:cNvCxnSpPr>
          <p:nvPr/>
        </p:nvCxnSpPr>
        <p:spPr>
          <a:xfrm rot="5400000">
            <a:off x="9915185" y="6450895"/>
            <a:ext cx="1697607" cy="139614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43">
            <a:extLst>
              <a:ext uri="{FF2B5EF4-FFF2-40B4-BE49-F238E27FC236}">
                <a16:creationId xmlns:a16="http://schemas.microsoft.com/office/drawing/2014/main" id="{0BA17948-AA62-47A4-8D1B-B265E7B2AA2C}"/>
              </a:ext>
            </a:extLst>
          </p:cNvPr>
          <p:cNvCxnSpPr>
            <a:cxnSpLocks/>
            <a:stCxn id="55" idx="2"/>
            <a:endCxn id="35" idx="1"/>
          </p:cNvCxnSpPr>
          <p:nvPr/>
        </p:nvCxnSpPr>
        <p:spPr>
          <a:xfrm rot="16200000" flipH="1">
            <a:off x="5268792" y="5556040"/>
            <a:ext cx="2656985" cy="96994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6450C4F1-8CED-4055-AF3F-D204ABDFD520}"/>
              </a:ext>
            </a:extLst>
          </p:cNvPr>
          <p:cNvSpPr/>
          <p:nvPr/>
        </p:nvSpPr>
        <p:spPr>
          <a:xfrm>
            <a:off x="3599656" y="6073902"/>
            <a:ext cx="1691693" cy="1556471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>
                <a:solidFill>
                  <a:schemeClr val="tx1"/>
                </a:solidFill>
                <a:latin typeface="Lato" panose="020F0502020204030203" pitchFamily="34" charset="0"/>
              </a:rPr>
              <a:t>Elastic</a:t>
            </a: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 Search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7DBD1F-6AD9-46D8-9D66-E88E0F545BDD}"/>
              </a:ext>
            </a:extLst>
          </p:cNvPr>
          <p:cNvCxnSpPr>
            <a:cxnSpLocks/>
            <a:stCxn id="55" idx="1"/>
            <a:endCxn id="43" idx="1"/>
          </p:cNvCxnSpPr>
          <p:nvPr/>
        </p:nvCxnSpPr>
        <p:spPr>
          <a:xfrm rot="10800000" flipV="1">
            <a:off x="4445504" y="4487714"/>
            <a:ext cx="479365" cy="158618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6CED39A-A730-42D9-80AE-FC371FBC3527}"/>
              </a:ext>
            </a:extLst>
          </p:cNvPr>
          <p:cNvSpPr/>
          <p:nvPr/>
        </p:nvSpPr>
        <p:spPr>
          <a:xfrm>
            <a:off x="4924868" y="4262908"/>
            <a:ext cx="2374887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Data Access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CA034D-6587-4A7C-A77D-0FA331B0600B}"/>
              </a:ext>
            </a:extLst>
          </p:cNvPr>
          <p:cNvSpPr/>
          <p:nvPr/>
        </p:nvSpPr>
        <p:spPr>
          <a:xfrm>
            <a:off x="9210949" y="5222286"/>
            <a:ext cx="3245692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Data Access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8B111B-33E2-40FD-9017-6BA4ECC84304}"/>
              </a:ext>
            </a:extLst>
          </p:cNvPr>
          <p:cNvSpPr/>
          <p:nvPr/>
        </p:nvSpPr>
        <p:spPr>
          <a:xfrm>
            <a:off x="7701018" y="7678323"/>
            <a:ext cx="2376264" cy="32865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Audit Trail</a:t>
            </a:r>
            <a:endParaRPr lang="LID4096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03969"/>
      </p:ext>
    </p:extLst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…many folks work on the same documents concurrently</a:t>
            </a:r>
            <a:endParaRPr lang="LID4096" sz="40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Given another known fact…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198EC-F8D8-4532-8D1C-6225C161F6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3208892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03830" y="3742835"/>
            <a:ext cx="321381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Command Handlers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18629" y="2270265"/>
            <a:ext cx="1214340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Commands</a:t>
            </a:r>
          </a:p>
        </p:txBody>
      </p:sp>
      <p:sp>
        <p:nvSpPr>
          <p:cNvPr id="6" name="Rectangle 5"/>
          <p:cNvSpPr/>
          <p:nvPr/>
        </p:nvSpPr>
        <p:spPr>
          <a:xfrm>
            <a:off x="9103830" y="4263127"/>
            <a:ext cx="321381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Domain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9702386" y="5745203"/>
            <a:ext cx="2075417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Event Store</a:t>
            </a:r>
          </a:p>
        </p:txBody>
      </p:sp>
      <p:sp>
        <p:nvSpPr>
          <p:cNvPr id="9" name="Flowchart: Magnetic Disk 8"/>
          <p:cNvSpPr/>
          <p:nvPr/>
        </p:nvSpPr>
        <p:spPr>
          <a:xfrm>
            <a:off x="10149053" y="6710959"/>
            <a:ext cx="1175804" cy="112895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>
                <a:solidFill>
                  <a:schemeClr val="tx1"/>
                </a:solidFill>
                <a:latin typeface="Lato" panose="020F0502020204030203" pitchFamily="34" charset="0"/>
              </a:rPr>
              <a:t>Events</a:t>
            </a:r>
            <a:endParaRPr lang="nl-NL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02817" y="1623025"/>
            <a:ext cx="2803100" cy="60669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App</a:t>
            </a:r>
          </a:p>
        </p:txBody>
      </p:sp>
      <p:cxnSp>
        <p:nvCxnSpPr>
          <p:cNvPr id="12" name="Straight Arrow Connector 41"/>
          <p:cNvCxnSpPr>
            <a:cxnSpLocks/>
            <a:stCxn id="11" idx="3"/>
            <a:endCxn id="27" idx="0"/>
          </p:cNvCxnSpPr>
          <p:nvPr/>
        </p:nvCxnSpPr>
        <p:spPr>
          <a:xfrm>
            <a:off x="9505917" y="1926374"/>
            <a:ext cx="1204821" cy="1240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1"/>
          </p:cNvCxnSpPr>
          <p:nvPr/>
        </p:nvCxnSpPr>
        <p:spPr>
          <a:xfrm flipH="1" flipV="1">
            <a:off x="10730651" y="2495071"/>
            <a:ext cx="387978" cy="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3"/>
          <p:cNvCxnSpPr>
            <a:cxnSpLocks/>
            <a:stCxn id="7" idx="2"/>
            <a:endCxn id="9" idx="1"/>
          </p:cNvCxnSpPr>
          <p:nvPr/>
        </p:nvCxnSpPr>
        <p:spPr>
          <a:xfrm rot="5400000">
            <a:off x="10480454" y="6451317"/>
            <a:ext cx="516143" cy="31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Magnetic Disk 17"/>
          <p:cNvSpPr/>
          <p:nvPr/>
        </p:nvSpPr>
        <p:spPr>
          <a:xfrm>
            <a:off x="5276185" y="6677959"/>
            <a:ext cx="1299337" cy="1128951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Query Store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31705" y="5911334"/>
            <a:ext cx="3804145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Data Access</a:t>
            </a:r>
          </a:p>
        </p:txBody>
      </p:sp>
      <p:cxnSp>
        <p:nvCxnSpPr>
          <p:cNvPr id="21" name="Straight Arrow Connector 38"/>
          <p:cNvCxnSpPr>
            <a:cxnSpLocks/>
            <a:stCxn id="20" idx="2"/>
            <a:endCxn id="18" idx="1"/>
          </p:cNvCxnSpPr>
          <p:nvPr/>
        </p:nvCxnSpPr>
        <p:spPr>
          <a:xfrm rot="5400000">
            <a:off x="5771310" y="6515491"/>
            <a:ext cx="317012" cy="7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9"/>
          <p:cNvCxnSpPr>
            <a:cxnSpLocks/>
            <a:stCxn id="11" idx="1"/>
            <a:endCxn id="32" idx="0"/>
          </p:cNvCxnSpPr>
          <p:nvPr/>
        </p:nvCxnSpPr>
        <p:spPr>
          <a:xfrm rot="10800000" flipV="1">
            <a:off x="5000515" y="1926373"/>
            <a:ext cx="1702303" cy="295701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37190" y="4880550"/>
            <a:ext cx="1798661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Projectors</a:t>
            </a:r>
          </a:p>
        </p:txBody>
      </p:sp>
      <p:cxnSp>
        <p:nvCxnSpPr>
          <p:cNvPr id="26" name="Straight Arrow Connector 53"/>
          <p:cNvCxnSpPr>
            <a:stCxn id="7" idx="1"/>
            <a:endCxn id="25" idx="3"/>
          </p:cNvCxnSpPr>
          <p:nvPr/>
        </p:nvCxnSpPr>
        <p:spPr>
          <a:xfrm rot="10800000">
            <a:off x="7835852" y="5105358"/>
            <a:ext cx="1866535" cy="8646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5653" y="4722288"/>
            <a:ext cx="803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Events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031708" y="4883385"/>
            <a:ext cx="1937612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Query HTTP API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31705" y="5401590"/>
            <a:ext cx="3804145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Projections</a:t>
            </a:r>
          </a:p>
        </p:txBody>
      </p:sp>
      <p:cxnSp>
        <p:nvCxnSpPr>
          <p:cNvPr id="50" name="Straight Arrow Connector 53"/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10209185" y="5214292"/>
            <a:ext cx="1032463" cy="293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730652" y="4979301"/>
            <a:ext cx="803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Events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4AF035-15D8-4163-8633-1E70DEDE8F4C}"/>
              </a:ext>
            </a:extLst>
          </p:cNvPr>
          <p:cNvSpPr/>
          <p:nvPr/>
        </p:nvSpPr>
        <p:spPr>
          <a:xfrm>
            <a:off x="9103830" y="3166494"/>
            <a:ext cx="3213816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Command HTTP API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C0B2AF8-E95F-4096-BB0D-E3C2A8F1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…should we use Event Sourcing?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C41F5F6-F82F-4CF5-A074-62ACD307D59E}"/>
              </a:ext>
            </a:extLst>
          </p:cNvPr>
          <p:cNvSpPr/>
          <p:nvPr/>
        </p:nvSpPr>
        <p:spPr>
          <a:xfrm>
            <a:off x="3746813" y="4038641"/>
            <a:ext cx="4348666" cy="4133759"/>
          </a:xfrm>
          <a:custGeom>
            <a:avLst/>
            <a:gdLst>
              <a:gd name="connsiteX0" fmla="*/ 2921000 w 3619500"/>
              <a:gd name="connsiteY0" fmla="*/ 114300 h 2750515"/>
              <a:gd name="connsiteX1" fmla="*/ 2755900 w 3619500"/>
              <a:gd name="connsiteY1" fmla="*/ 88900 h 2750515"/>
              <a:gd name="connsiteX2" fmla="*/ 2692400 w 3619500"/>
              <a:gd name="connsiteY2" fmla="*/ 76200 h 2750515"/>
              <a:gd name="connsiteX3" fmla="*/ 2540000 w 3619500"/>
              <a:gd name="connsiteY3" fmla="*/ 63500 h 2750515"/>
              <a:gd name="connsiteX4" fmla="*/ 2362200 w 3619500"/>
              <a:gd name="connsiteY4" fmla="*/ 38100 h 2750515"/>
              <a:gd name="connsiteX5" fmla="*/ 2184400 w 3619500"/>
              <a:gd name="connsiteY5" fmla="*/ 12700 h 2750515"/>
              <a:gd name="connsiteX6" fmla="*/ 1905000 w 3619500"/>
              <a:gd name="connsiteY6" fmla="*/ 0 h 2750515"/>
              <a:gd name="connsiteX7" fmla="*/ 889000 w 3619500"/>
              <a:gd name="connsiteY7" fmla="*/ 12700 h 2750515"/>
              <a:gd name="connsiteX8" fmla="*/ 698500 w 3619500"/>
              <a:gd name="connsiteY8" fmla="*/ 76200 h 2750515"/>
              <a:gd name="connsiteX9" fmla="*/ 635000 w 3619500"/>
              <a:gd name="connsiteY9" fmla="*/ 88900 h 2750515"/>
              <a:gd name="connsiteX10" fmla="*/ 533400 w 3619500"/>
              <a:gd name="connsiteY10" fmla="*/ 152400 h 2750515"/>
              <a:gd name="connsiteX11" fmla="*/ 482600 w 3619500"/>
              <a:gd name="connsiteY11" fmla="*/ 177800 h 2750515"/>
              <a:gd name="connsiteX12" fmla="*/ 368300 w 3619500"/>
              <a:gd name="connsiteY12" fmla="*/ 254000 h 2750515"/>
              <a:gd name="connsiteX13" fmla="*/ 292100 w 3619500"/>
              <a:gd name="connsiteY13" fmla="*/ 342900 h 2750515"/>
              <a:gd name="connsiteX14" fmla="*/ 215900 w 3619500"/>
              <a:gd name="connsiteY14" fmla="*/ 419100 h 2750515"/>
              <a:gd name="connsiteX15" fmla="*/ 190500 w 3619500"/>
              <a:gd name="connsiteY15" fmla="*/ 469900 h 2750515"/>
              <a:gd name="connsiteX16" fmla="*/ 165100 w 3619500"/>
              <a:gd name="connsiteY16" fmla="*/ 508000 h 2750515"/>
              <a:gd name="connsiteX17" fmla="*/ 114300 w 3619500"/>
              <a:gd name="connsiteY17" fmla="*/ 609600 h 2750515"/>
              <a:gd name="connsiteX18" fmla="*/ 88900 w 3619500"/>
              <a:gd name="connsiteY18" fmla="*/ 660400 h 2750515"/>
              <a:gd name="connsiteX19" fmla="*/ 50800 w 3619500"/>
              <a:gd name="connsiteY19" fmla="*/ 774700 h 2750515"/>
              <a:gd name="connsiteX20" fmla="*/ 38100 w 3619500"/>
              <a:gd name="connsiteY20" fmla="*/ 825500 h 2750515"/>
              <a:gd name="connsiteX21" fmla="*/ 0 w 3619500"/>
              <a:gd name="connsiteY21" fmla="*/ 1079500 h 2750515"/>
              <a:gd name="connsiteX22" fmla="*/ 12700 w 3619500"/>
              <a:gd name="connsiteY22" fmla="*/ 1485900 h 2750515"/>
              <a:gd name="connsiteX23" fmla="*/ 25400 w 3619500"/>
              <a:gd name="connsiteY23" fmla="*/ 1549400 h 2750515"/>
              <a:gd name="connsiteX24" fmla="*/ 63500 w 3619500"/>
              <a:gd name="connsiteY24" fmla="*/ 1625600 h 2750515"/>
              <a:gd name="connsiteX25" fmla="*/ 127000 w 3619500"/>
              <a:gd name="connsiteY25" fmla="*/ 1765300 h 2750515"/>
              <a:gd name="connsiteX26" fmla="*/ 228600 w 3619500"/>
              <a:gd name="connsiteY26" fmla="*/ 1892300 h 2750515"/>
              <a:gd name="connsiteX27" fmla="*/ 330200 w 3619500"/>
              <a:gd name="connsiteY27" fmla="*/ 2019300 h 2750515"/>
              <a:gd name="connsiteX28" fmla="*/ 381000 w 3619500"/>
              <a:gd name="connsiteY28" fmla="*/ 2082800 h 2750515"/>
              <a:gd name="connsiteX29" fmla="*/ 457200 w 3619500"/>
              <a:gd name="connsiteY29" fmla="*/ 2146300 h 2750515"/>
              <a:gd name="connsiteX30" fmla="*/ 520700 w 3619500"/>
              <a:gd name="connsiteY30" fmla="*/ 2209800 h 2750515"/>
              <a:gd name="connsiteX31" fmla="*/ 685800 w 3619500"/>
              <a:gd name="connsiteY31" fmla="*/ 2324100 h 2750515"/>
              <a:gd name="connsiteX32" fmla="*/ 762000 w 3619500"/>
              <a:gd name="connsiteY32" fmla="*/ 2374900 h 2750515"/>
              <a:gd name="connsiteX33" fmla="*/ 939800 w 3619500"/>
              <a:gd name="connsiteY33" fmla="*/ 2476500 h 2750515"/>
              <a:gd name="connsiteX34" fmla="*/ 1028700 w 3619500"/>
              <a:gd name="connsiteY34" fmla="*/ 2501900 h 2750515"/>
              <a:gd name="connsiteX35" fmla="*/ 1231900 w 3619500"/>
              <a:gd name="connsiteY35" fmla="*/ 2590800 h 2750515"/>
              <a:gd name="connsiteX36" fmla="*/ 1524000 w 3619500"/>
              <a:gd name="connsiteY36" fmla="*/ 2667000 h 2750515"/>
              <a:gd name="connsiteX37" fmla="*/ 1727200 w 3619500"/>
              <a:gd name="connsiteY37" fmla="*/ 2692400 h 2750515"/>
              <a:gd name="connsiteX38" fmla="*/ 2730500 w 3619500"/>
              <a:gd name="connsiteY38" fmla="*/ 2705100 h 2750515"/>
              <a:gd name="connsiteX39" fmla="*/ 2832100 w 3619500"/>
              <a:gd name="connsiteY39" fmla="*/ 2667000 h 2750515"/>
              <a:gd name="connsiteX40" fmla="*/ 2984500 w 3619500"/>
              <a:gd name="connsiteY40" fmla="*/ 2603500 h 2750515"/>
              <a:gd name="connsiteX41" fmla="*/ 3225800 w 3619500"/>
              <a:gd name="connsiteY41" fmla="*/ 2438400 h 2750515"/>
              <a:gd name="connsiteX42" fmla="*/ 3314700 w 3619500"/>
              <a:gd name="connsiteY42" fmla="*/ 2324100 h 2750515"/>
              <a:gd name="connsiteX43" fmla="*/ 3340100 w 3619500"/>
              <a:gd name="connsiteY43" fmla="*/ 2273300 h 2750515"/>
              <a:gd name="connsiteX44" fmla="*/ 3429000 w 3619500"/>
              <a:gd name="connsiteY44" fmla="*/ 2082800 h 2750515"/>
              <a:gd name="connsiteX45" fmla="*/ 3492500 w 3619500"/>
              <a:gd name="connsiteY45" fmla="*/ 1955800 h 2750515"/>
              <a:gd name="connsiteX46" fmla="*/ 3517900 w 3619500"/>
              <a:gd name="connsiteY46" fmla="*/ 1879600 h 2750515"/>
              <a:gd name="connsiteX47" fmla="*/ 3543300 w 3619500"/>
              <a:gd name="connsiteY47" fmla="*/ 1816100 h 2750515"/>
              <a:gd name="connsiteX48" fmla="*/ 3581400 w 3619500"/>
              <a:gd name="connsiteY48" fmla="*/ 1689100 h 2750515"/>
              <a:gd name="connsiteX49" fmla="*/ 3594100 w 3619500"/>
              <a:gd name="connsiteY49" fmla="*/ 1549400 h 2750515"/>
              <a:gd name="connsiteX50" fmla="*/ 3606800 w 3619500"/>
              <a:gd name="connsiteY50" fmla="*/ 1498600 h 2750515"/>
              <a:gd name="connsiteX51" fmla="*/ 3619500 w 3619500"/>
              <a:gd name="connsiteY51" fmla="*/ 1358900 h 2750515"/>
              <a:gd name="connsiteX52" fmla="*/ 3606800 w 3619500"/>
              <a:gd name="connsiteY52" fmla="*/ 711200 h 2750515"/>
              <a:gd name="connsiteX53" fmla="*/ 3581400 w 3619500"/>
              <a:gd name="connsiteY53" fmla="*/ 647700 h 2750515"/>
              <a:gd name="connsiteX54" fmla="*/ 3568700 w 3619500"/>
              <a:gd name="connsiteY54" fmla="*/ 609600 h 2750515"/>
              <a:gd name="connsiteX55" fmla="*/ 3530600 w 3619500"/>
              <a:gd name="connsiteY55" fmla="*/ 558800 h 2750515"/>
              <a:gd name="connsiteX56" fmla="*/ 3505200 w 3619500"/>
              <a:gd name="connsiteY56" fmla="*/ 520700 h 2750515"/>
              <a:gd name="connsiteX57" fmla="*/ 3467100 w 3619500"/>
              <a:gd name="connsiteY57" fmla="*/ 482600 h 2750515"/>
              <a:gd name="connsiteX58" fmla="*/ 3429000 w 3619500"/>
              <a:gd name="connsiteY58" fmla="*/ 431800 h 2750515"/>
              <a:gd name="connsiteX59" fmla="*/ 3378200 w 3619500"/>
              <a:gd name="connsiteY59" fmla="*/ 406400 h 2750515"/>
              <a:gd name="connsiteX60" fmla="*/ 3289300 w 3619500"/>
              <a:gd name="connsiteY60" fmla="*/ 330200 h 2750515"/>
              <a:gd name="connsiteX61" fmla="*/ 3187700 w 3619500"/>
              <a:gd name="connsiteY61" fmla="*/ 279400 h 2750515"/>
              <a:gd name="connsiteX62" fmla="*/ 3149600 w 3619500"/>
              <a:gd name="connsiteY62" fmla="*/ 254000 h 2750515"/>
              <a:gd name="connsiteX63" fmla="*/ 3098800 w 3619500"/>
              <a:gd name="connsiteY63" fmla="*/ 228600 h 2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619500" h="2750515">
                <a:moveTo>
                  <a:pt x="2921000" y="114300"/>
                </a:moveTo>
                <a:cubicBezTo>
                  <a:pt x="2775405" y="85181"/>
                  <a:pt x="2955806" y="119655"/>
                  <a:pt x="2755900" y="88900"/>
                </a:cubicBezTo>
                <a:cubicBezTo>
                  <a:pt x="2734565" y="85618"/>
                  <a:pt x="2713838" y="78722"/>
                  <a:pt x="2692400" y="76200"/>
                </a:cubicBezTo>
                <a:cubicBezTo>
                  <a:pt x="2641773" y="70244"/>
                  <a:pt x="2590640" y="69343"/>
                  <a:pt x="2540000" y="63500"/>
                </a:cubicBezTo>
                <a:cubicBezTo>
                  <a:pt x="2480526" y="56638"/>
                  <a:pt x="2421254" y="47942"/>
                  <a:pt x="2362200" y="38100"/>
                </a:cubicBezTo>
                <a:cubicBezTo>
                  <a:pt x="2308295" y="29116"/>
                  <a:pt x="2237380" y="16232"/>
                  <a:pt x="2184400" y="12700"/>
                </a:cubicBezTo>
                <a:cubicBezTo>
                  <a:pt x="2091377" y="6498"/>
                  <a:pt x="1998133" y="4233"/>
                  <a:pt x="1905000" y="0"/>
                </a:cubicBezTo>
                <a:lnTo>
                  <a:pt x="889000" y="12700"/>
                </a:lnTo>
                <a:cubicBezTo>
                  <a:pt x="810104" y="14556"/>
                  <a:pt x="783627" y="59175"/>
                  <a:pt x="698500" y="76200"/>
                </a:cubicBezTo>
                <a:lnTo>
                  <a:pt x="635000" y="88900"/>
                </a:lnTo>
                <a:cubicBezTo>
                  <a:pt x="506284" y="153258"/>
                  <a:pt x="665291" y="69968"/>
                  <a:pt x="533400" y="152400"/>
                </a:cubicBezTo>
                <a:cubicBezTo>
                  <a:pt x="517346" y="162434"/>
                  <a:pt x="499150" y="168606"/>
                  <a:pt x="482600" y="177800"/>
                </a:cubicBezTo>
                <a:cubicBezTo>
                  <a:pt x="442211" y="200239"/>
                  <a:pt x="403467" y="223857"/>
                  <a:pt x="368300" y="254000"/>
                </a:cubicBezTo>
                <a:cubicBezTo>
                  <a:pt x="308794" y="305005"/>
                  <a:pt x="348564" y="280162"/>
                  <a:pt x="292100" y="342900"/>
                </a:cubicBezTo>
                <a:cubicBezTo>
                  <a:pt x="268070" y="369600"/>
                  <a:pt x="231964" y="386971"/>
                  <a:pt x="215900" y="419100"/>
                </a:cubicBezTo>
                <a:cubicBezTo>
                  <a:pt x="207433" y="436033"/>
                  <a:pt x="199893" y="453462"/>
                  <a:pt x="190500" y="469900"/>
                </a:cubicBezTo>
                <a:cubicBezTo>
                  <a:pt x="182927" y="483152"/>
                  <a:pt x="172409" y="494600"/>
                  <a:pt x="165100" y="508000"/>
                </a:cubicBezTo>
                <a:cubicBezTo>
                  <a:pt x="146969" y="541241"/>
                  <a:pt x="131233" y="575733"/>
                  <a:pt x="114300" y="609600"/>
                </a:cubicBezTo>
                <a:cubicBezTo>
                  <a:pt x="105833" y="626533"/>
                  <a:pt x="93492" y="642033"/>
                  <a:pt x="88900" y="660400"/>
                </a:cubicBezTo>
                <a:cubicBezTo>
                  <a:pt x="58466" y="782138"/>
                  <a:pt x="98624" y="631229"/>
                  <a:pt x="50800" y="774700"/>
                </a:cubicBezTo>
                <a:cubicBezTo>
                  <a:pt x="45280" y="791259"/>
                  <a:pt x="41757" y="808433"/>
                  <a:pt x="38100" y="825500"/>
                </a:cubicBezTo>
                <a:cubicBezTo>
                  <a:pt x="6465" y="973129"/>
                  <a:pt x="14917" y="930326"/>
                  <a:pt x="0" y="1079500"/>
                </a:cubicBezTo>
                <a:cubicBezTo>
                  <a:pt x="4233" y="1214967"/>
                  <a:pt x="5385" y="1350565"/>
                  <a:pt x="12700" y="1485900"/>
                </a:cubicBezTo>
                <a:cubicBezTo>
                  <a:pt x="13865" y="1507454"/>
                  <a:pt x="18023" y="1529114"/>
                  <a:pt x="25400" y="1549400"/>
                </a:cubicBezTo>
                <a:cubicBezTo>
                  <a:pt x="35105" y="1576088"/>
                  <a:pt x="51749" y="1599747"/>
                  <a:pt x="63500" y="1625600"/>
                </a:cubicBezTo>
                <a:cubicBezTo>
                  <a:pt x="85545" y="1674099"/>
                  <a:pt x="96022" y="1720241"/>
                  <a:pt x="127000" y="1765300"/>
                </a:cubicBezTo>
                <a:cubicBezTo>
                  <a:pt x="157713" y="1809974"/>
                  <a:pt x="200708" y="1845813"/>
                  <a:pt x="228600" y="1892300"/>
                </a:cubicBezTo>
                <a:cubicBezTo>
                  <a:pt x="295452" y="2003721"/>
                  <a:pt x="233055" y="1911361"/>
                  <a:pt x="330200" y="2019300"/>
                </a:cubicBezTo>
                <a:cubicBezTo>
                  <a:pt x="348333" y="2039448"/>
                  <a:pt x="361833" y="2063633"/>
                  <a:pt x="381000" y="2082800"/>
                </a:cubicBezTo>
                <a:cubicBezTo>
                  <a:pt x="404379" y="2106179"/>
                  <a:pt x="432735" y="2124059"/>
                  <a:pt x="457200" y="2146300"/>
                </a:cubicBezTo>
                <a:cubicBezTo>
                  <a:pt x="479350" y="2166436"/>
                  <a:pt x="497071" y="2191422"/>
                  <a:pt x="520700" y="2209800"/>
                </a:cubicBezTo>
                <a:cubicBezTo>
                  <a:pt x="573535" y="2250894"/>
                  <a:pt x="630558" y="2286303"/>
                  <a:pt x="685800" y="2324100"/>
                </a:cubicBezTo>
                <a:cubicBezTo>
                  <a:pt x="710994" y="2341338"/>
                  <a:pt x="735495" y="2359754"/>
                  <a:pt x="762000" y="2374900"/>
                </a:cubicBezTo>
                <a:cubicBezTo>
                  <a:pt x="821267" y="2408767"/>
                  <a:pt x="874166" y="2457747"/>
                  <a:pt x="939800" y="2476500"/>
                </a:cubicBezTo>
                <a:cubicBezTo>
                  <a:pt x="969433" y="2484967"/>
                  <a:pt x="1000085" y="2490454"/>
                  <a:pt x="1028700" y="2501900"/>
                </a:cubicBezTo>
                <a:cubicBezTo>
                  <a:pt x="1273907" y="2599983"/>
                  <a:pt x="988570" y="2509690"/>
                  <a:pt x="1231900" y="2590800"/>
                </a:cubicBezTo>
                <a:cubicBezTo>
                  <a:pt x="1291045" y="2610515"/>
                  <a:pt x="1510388" y="2665055"/>
                  <a:pt x="1524000" y="2667000"/>
                </a:cubicBezTo>
                <a:cubicBezTo>
                  <a:pt x="1650849" y="2685121"/>
                  <a:pt x="1583149" y="2676394"/>
                  <a:pt x="1727200" y="2692400"/>
                </a:cubicBezTo>
                <a:cubicBezTo>
                  <a:pt x="2107198" y="2787400"/>
                  <a:pt x="1907759" y="2746758"/>
                  <a:pt x="2730500" y="2705100"/>
                </a:cubicBezTo>
                <a:cubicBezTo>
                  <a:pt x="2766623" y="2703271"/>
                  <a:pt x="2798038" y="2679165"/>
                  <a:pt x="2832100" y="2667000"/>
                </a:cubicBezTo>
                <a:cubicBezTo>
                  <a:pt x="2918463" y="2636156"/>
                  <a:pt x="2902149" y="2649823"/>
                  <a:pt x="2984500" y="2603500"/>
                </a:cubicBezTo>
                <a:cubicBezTo>
                  <a:pt x="3034056" y="2575625"/>
                  <a:pt x="3188713" y="2486083"/>
                  <a:pt x="3225800" y="2438400"/>
                </a:cubicBezTo>
                <a:cubicBezTo>
                  <a:pt x="3255433" y="2400300"/>
                  <a:pt x="3293114" y="2367272"/>
                  <a:pt x="3314700" y="2324100"/>
                </a:cubicBezTo>
                <a:cubicBezTo>
                  <a:pt x="3323167" y="2307167"/>
                  <a:pt x="3332411" y="2290600"/>
                  <a:pt x="3340100" y="2273300"/>
                </a:cubicBezTo>
                <a:cubicBezTo>
                  <a:pt x="3381213" y="2180795"/>
                  <a:pt x="3359176" y="2199174"/>
                  <a:pt x="3429000" y="2082800"/>
                </a:cubicBezTo>
                <a:cubicBezTo>
                  <a:pt x="3470192" y="2014147"/>
                  <a:pt x="3465910" y="2028924"/>
                  <a:pt x="3492500" y="1955800"/>
                </a:cubicBezTo>
                <a:cubicBezTo>
                  <a:pt x="3501650" y="1930638"/>
                  <a:pt x="3508750" y="1904762"/>
                  <a:pt x="3517900" y="1879600"/>
                </a:cubicBezTo>
                <a:cubicBezTo>
                  <a:pt x="3525691" y="1858175"/>
                  <a:pt x="3536749" y="1837936"/>
                  <a:pt x="3543300" y="1816100"/>
                </a:cubicBezTo>
                <a:cubicBezTo>
                  <a:pt x="3594813" y="1644391"/>
                  <a:pt x="3511714" y="1863314"/>
                  <a:pt x="3581400" y="1689100"/>
                </a:cubicBezTo>
                <a:cubicBezTo>
                  <a:pt x="3585633" y="1642533"/>
                  <a:pt x="3587920" y="1595749"/>
                  <a:pt x="3594100" y="1549400"/>
                </a:cubicBezTo>
                <a:cubicBezTo>
                  <a:pt x="3596407" y="1532099"/>
                  <a:pt x="3604493" y="1515901"/>
                  <a:pt x="3606800" y="1498600"/>
                </a:cubicBezTo>
                <a:cubicBezTo>
                  <a:pt x="3612980" y="1452251"/>
                  <a:pt x="3615267" y="1405467"/>
                  <a:pt x="3619500" y="1358900"/>
                </a:cubicBezTo>
                <a:cubicBezTo>
                  <a:pt x="3615267" y="1143000"/>
                  <a:pt x="3618352" y="926832"/>
                  <a:pt x="3606800" y="711200"/>
                </a:cubicBezTo>
                <a:cubicBezTo>
                  <a:pt x="3605580" y="688435"/>
                  <a:pt x="3589405" y="669046"/>
                  <a:pt x="3581400" y="647700"/>
                </a:cubicBezTo>
                <a:cubicBezTo>
                  <a:pt x="3576700" y="635165"/>
                  <a:pt x="3575342" y="621223"/>
                  <a:pt x="3568700" y="609600"/>
                </a:cubicBezTo>
                <a:cubicBezTo>
                  <a:pt x="3558198" y="591222"/>
                  <a:pt x="3542903" y="576024"/>
                  <a:pt x="3530600" y="558800"/>
                </a:cubicBezTo>
                <a:cubicBezTo>
                  <a:pt x="3521728" y="546380"/>
                  <a:pt x="3514971" y="532426"/>
                  <a:pt x="3505200" y="520700"/>
                </a:cubicBezTo>
                <a:cubicBezTo>
                  <a:pt x="3493702" y="506902"/>
                  <a:pt x="3478789" y="496237"/>
                  <a:pt x="3467100" y="482600"/>
                </a:cubicBezTo>
                <a:cubicBezTo>
                  <a:pt x="3453325" y="466529"/>
                  <a:pt x="3445071" y="445575"/>
                  <a:pt x="3429000" y="431800"/>
                </a:cubicBezTo>
                <a:cubicBezTo>
                  <a:pt x="3414626" y="419479"/>
                  <a:pt x="3393346" y="417759"/>
                  <a:pt x="3378200" y="406400"/>
                </a:cubicBezTo>
                <a:cubicBezTo>
                  <a:pt x="3295275" y="344206"/>
                  <a:pt x="3360922" y="369266"/>
                  <a:pt x="3289300" y="330200"/>
                </a:cubicBezTo>
                <a:cubicBezTo>
                  <a:pt x="3256059" y="312069"/>
                  <a:pt x="3219205" y="300403"/>
                  <a:pt x="3187700" y="279400"/>
                </a:cubicBezTo>
                <a:cubicBezTo>
                  <a:pt x="3175000" y="270933"/>
                  <a:pt x="3163252" y="260826"/>
                  <a:pt x="3149600" y="254000"/>
                </a:cubicBezTo>
                <a:cubicBezTo>
                  <a:pt x="3091227" y="224814"/>
                  <a:pt x="3127492" y="257292"/>
                  <a:pt x="3098800" y="228600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2F0EF42-DA17-44EC-AB21-EE24A142EBCD}"/>
              </a:ext>
            </a:extLst>
          </p:cNvPr>
          <p:cNvSpPr/>
          <p:nvPr/>
        </p:nvSpPr>
        <p:spPr>
          <a:xfrm>
            <a:off x="8624341" y="2041434"/>
            <a:ext cx="4748202" cy="6130966"/>
          </a:xfrm>
          <a:custGeom>
            <a:avLst/>
            <a:gdLst>
              <a:gd name="connsiteX0" fmla="*/ 2921000 w 3619500"/>
              <a:gd name="connsiteY0" fmla="*/ 114300 h 2750515"/>
              <a:gd name="connsiteX1" fmla="*/ 2755900 w 3619500"/>
              <a:gd name="connsiteY1" fmla="*/ 88900 h 2750515"/>
              <a:gd name="connsiteX2" fmla="*/ 2692400 w 3619500"/>
              <a:gd name="connsiteY2" fmla="*/ 76200 h 2750515"/>
              <a:gd name="connsiteX3" fmla="*/ 2540000 w 3619500"/>
              <a:gd name="connsiteY3" fmla="*/ 63500 h 2750515"/>
              <a:gd name="connsiteX4" fmla="*/ 2362200 w 3619500"/>
              <a:gd name="connsiteY4" fmla="*/ 38100 h 2750515"/>
              <a:gd name="connsiteX5" fmla="*/ 2184400 w 3619500"/>
              <a:gd name="connsiteY5" fmla="*/ 12700 h 2750515"/>
              <a:gd name="connsiteX6" fmla="*/ 1905000 w 3619500"/>
              <a:gd name="connsiteY6" fmla="*/ 0 h 2750515"/>
              <a:gd name="connsiteX7" fmla="*/ 889000 w 3619500"/>
              <a:gd name="connsiteY7" fmla="*/ 12700 h 2750515"/>
              <a:gd name="connsiteX8" fmla="*/ 698500 w 3619500"/>
              <a:gd name="connsiteY8" fmla="*/ 76200 h 2750515"/>
              <a:gd name="connsiteX9" fmla="*/ 635000 w 3619500"/>
              <a:gd name="connsiteY9" fmla="*/ 88900 h 2750515"/>
              <a:gd name="connsiteX10" fmla="*/ 533400 w 3619500"/>
              <a:gd name="connsiteY10" fmla="*/ 152400 h 2750515"/>
              <a:gd name="connsiteX11" fmla="*/ 482600 w 3619500"/>
              <a:gd name="connsiteY11" fmla="*/ 177800 h 2750515"/>
              <a:gd name="connsiteX12" fmla="*/ 368300 w 3619500"/>
              <a:gd name="connsiteY12" fmla="*/ 254000 h 2750515"/>
              <a:gd name="connsiteX13" fmla="*/ 292100 w 3619500"/>
              <a:gd name="connsiteY13" fmla="*/ 342900 h 2750515"/>
              <a:gd name="connsiteX14" fmla="*/ 215900 w 3619500"/>
              <a:gd name="connsiteY14" fmla="*/ 419100 h 2750515"/>
              <a:gd name="connsiteX15" fmla="*/ 190500 w 3619500"/>
              <a:gd name="connsiteY15" fmla="*/ 469900 h 2750515"/>
              <a:gd name="connsiteX16" fmla="*/ 165100 w 3619500"/>
              <a:gd name="connsiteY16" fmla="*/ 508000 h 2750515"/>
              <a:gd name="connsiteX17" fmla="*/ 114300 w 3619500"/>
              <a:gd name="connsiteY17" fmla="*/ 609600 h 2750515"/>
              <a:gd name="connsiteX18" fmla="*/ 88900 w 3619500"/>
              <a:gd name="connsiteY18" fmla="*/ 660400 h 2750515"/>
              <a:gd name="connsiteX19" fmla="*/ 50800 w 3619500"/>
              <a:gd name="connsiteY19" fmla="*/ 774700 h 2750515"/>
              <a:gd name="connsiteX20" fmla="*/ 38100 w 3619500"/>
              <a:gd name="connsiteY20" fmla="*/ 825500 h 2750515"/>
              <a:gd name="connsiteX21" fmla="*/ 0 w 3619500"/>
              <a:gd name="connsiteY21" fmla="*/ 1079500 h 2750515"/>
              <a:gd name="connsiteX22" fmla="*/ 12700 w 3619500"/>
              <a:gd name="connsiteY22" fmla="*/ 1485900 h 2750515"/>
              <a:gd name="connsiteX23" fmla="*/ 25400 w 3619500"/>
              <a:gd name="connsiteY23" fmla="*/ 1549400 h 2750515"/>
              <a:gd name="connsiteX24" fmla="*/ 63500 w 3619500"/>
              <a:gd name="connsiteY24" fmla="*/ 1625600 h 2750515"/>
              <a:gd name="connsiteX25" fmla="*/ 127000 w 3619500"/>
              <a:gd name="connsiteY25" fmla="*/ 1765300 h 2750515"/>
              <a:gd name="connsiteX26" fmla="*/ 228600 w 3619500"/>
              <a:gd name="connsiteY26" fmla="*/ 1892300 h 2750515"/>
              <a:gd name="connsiteX27" fmla="*/ 330200 w 3619500"/>
              <a:gd name="connsiteY27" fmla="*/ 2019300 h 2750515"/>
              <a:gd name="connsiteX28" fmla="*/ 381000 w 3619500"/>
              <a:gd name="connsiteY28" fmla="*/ 2082800 h 2750515"/>
              <a:gd name="connsiteX29" fmla="*/ 457200 w 3619500"/>
              <a:gd name="connsiteY29" fmla="*/ 2146300 h 2750515"/>
              <a:gd name="connsiteX30" fmla="*/ 520700 w 3619500"/>
              <a:gd name="connsiteY30" fmla="*/ 2209800 h 2750515"/>
              <a:gd name="connsiteX31" fmla="*/ 685800 w 3619500"/>
              <a:gd name="connsiteY31" fmla="*/ 2324100 h 2750515"/>
              <a:gd name="connsiteX32" fmla="*/ 762000 w 3619500"/>
              <a:gd name="connsiteY32" fmla="*/ 2374900 h 2750515"/>
              <a:gd name="connsiteX33" fmla="*/ 939800 w 3619500"/>
              <a:gd name="connsiteY33" fmla="*/ 2476500 h 2750515"/>
              <a:gd name="connsiteX34" fmla="*/ 1028700 w 3619500"/>
              <a:gd name="connsiteY34" fmla="*/ 2501900 h 2750515"/>
              <a:gd name="connsiteX35" fmla="*/ 1231900 w 3619500"/>
              <a:gd name="connsiteY35" fmla="*/ 2590800 h 2750515"/>
              <a:gd name="connsiteX36" fmla="*/ 1524000 w 3619500"/>
              <a:gd name="connsiteY36" fmla="*/ 2667000 h 2750515"/>
              <a:gd name="connsiteX37" fmla="*/ 1727200 w 3619500"/>
              <a:gd name="connsiteY37" fmla="*/ 2692400 h 2750515"/>
              <a:gd name="connsiteX38" fmla="*/ 2730500 w 3619500"/>
              <a:gd name="connsiteY38" fmla="*/ 2705100 h 2750515"/>
              <a:gd name="connsiteX39" fmla="*/ 2832100 w 3619500"/>
              <a:gd name="connsiteY39" fmla="*/ 2667000 h 2750515"/>
              <a:gd name="connsiteX40" fmla="*/ 2984500 w 3619500"/>
              <a:gd name="connsiteY40" fmla="*/ 2603500 h 2750515"/>
              <a:gd name="connsiteX41" fmla="*/ 3225800 w 3619500"/>
              <a:gd name="connsiteY41" fmla="*/ 2438400 h 2750515"/>
              <a:gd name="connsiteX42" fmla="*/ 3314700 w 3619500"/>
              <a:gd name="connsiteY42" fmla="*/ 2324100 h 2750515"/>
              <a:gd name="connsiteX43" fmla="*/ 3340100 w 3619500"/>
              <a:gd name="connsiteY43" fmla="*/ 2273300 h 2750515"/>
              <a:gd name="connsiteX44" fmla="*/ 3429000 w 3619500"/>
              <a:gd name="connsiteY44" fmla="*/ 2082800 h 2750515"/>
              <a:gd name="connsiteX45" fmla="*/ 3492500 w 3619500"/>
              <a:gd name="connsiteY45" fmla="*/ 1955800 h 2750515"/>
              <a:gd name="connsiteX46" fmla="*/ 3517900 w 3619500"/>
              <a:gd name="connsiteY46" fmla="*/ 1879600 h 2750515"/>
              <a:gd name="connsiteX47" fmla="*/ 3543300 w 3619500"/>
              <a:gd name="connsiteY47" fmla="*/ 1816100 h 2750515"/>
              <a:gd name="connsiteX48" fmla="*/ 3581400 w 3619500"/>
              <a:gd name="connsiteY48" fmla="*/ 1689100 h 2750515"/>
              <a:gd name="connsiteX49" fmla="*/ 3594100 w 3619500"/>
              <a:gd name="connsiteY49" fmla="*/ 1549400 h 2750515"/>
              <a:gd name="connsiteX50" fmla="*/ 3606800 w 3619500"/>
              <a:gd name="connsiteY50" fmla="*/ 1498600 h 2750515"/>
              <a:gd name="connsiteX51" fmla="*/ 3619500 w 3619500"/>
              <a:gd name="connsiteY51" fmla="*/ 1358900 h 2750515"/>
              <a:gd name="connsiteX52" fmla="*/ 3606800 w 3619500"/>
              <a:gd name="connsiteY52" fmla="*/ 711200 h 2750515"/>
              <a:gd name="connsiteX53" fmla="*/ 3581400 w 3619500"/>
              <a:gd name="connsiteY53" fmla="*/ 647700 h 2750515"/>
              <a:gd name="connsiteX54" fmla="*/ 3568700 w 3619500"/>
              <a:gd name="connsiteY54" fmla="*/ 609600 h 2750515"/>
              <a:gd name="connsiteX55" fmla="*/ 3530600 w 3619500"/>
              <a:gd name="connsiteY55" fmla="*/ 558800 h 2750515"/>
              <a:gd name="connsiteX56" fmla="*/ 3505200 w 3619500"/>
              <a:gd name="connsiteY56" fmla="*/ 520700 h 2750515"/>
              <a:gd name="connsiteX57" fmla="*/ 3467100 w 3619500"/>
              <a:gd name="connsiteY57" fmla="*/ 482600 h 2750515"/>
              <a:gd name="connsiteX58" fmla="*/ 3429000 w 3619500"/>
              <a:gd name="connsiteY58" fmla="*/ 431800 h 2750515"/>
              <a:gd name="connsiteX59" fmla="*/ 3378200 w 3619500"/>
              <a:gd name="connsiteY59" fmla="*/ 406400 h 2750515"/>
              <a:gd name="connsiteX60" fmla="*/ 3289300 w 3619500"/>
              <a:gd name="connsiteY60" fmla="*/ 330200 h 2750515"/>
              <a:gd name="connsiteX61" fmla="*/ 3187700 w 3619500"/>
              <a:gd name="connsiteY61" fmla="*/ 279400 h 2750515"/>
              <a:gd name="connsiteX62" fmla="*/ 3149600 w 3619500"/>
              <a:gd name="connsiteY62" fmla="*/ 254000 h 2750515"/>
              <a:gd name="connsiteX63" fmla="*/ 3098800 w 3619500"/>
              <a:gd name="connsiteY63" fmla="*/ 228600 h 2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619500" h="2750515">
                <a:moveTo>
                  <a:pt x="2921000" y="114300"/>
                </a:moveTo>
                <a:cubicBezTo>
                  <a:pt x="2775405" y="85181"/>
                  <a:pt x="2955806" y="119655"/>
                  <a:pt x="2755900" y="88900"/>
                </a:cubicBezTo>
                <a:cubicBezTo>
                  <a:pt x="2734565" y="85618"/>
                  <a:pt x="2713838" y="78722"/>
                  <a:pt x="2692400" y="76200"/>
                </a:cubicBezTo>
                <a:cubicBezTo>
                  <a:pt x="2641773" y="70244"/>
                  <a:pt x="2590640" y="69343"/>
                  <a:pt x="2540000" y="63500"/>
                </a:cubicBezTo>
                <a:cubicBezTo>
                  <a:pt x="2480526" y="56638"/>
                  <a:pt x="2421254" y="47942"/>
                  <a:pt x="2362200" y="38100"/>
                </a:cubicBezTo>
                <a:cubicBezTo>
                  <a:pt x="2308295" y="29116"/>
                  <a:pt x="2237380" y="16232"/>
                  <a:pt x="2184400" y="12700"/>
                </a:cubicBezTo>
                <a:cubicBezTo>
                  <a:pt x="2091377" y="6498"/>
                  <a:pt x="1998133" y="4233"/>
                  <a:pt x="1905000" y="0"/>
                </a:cubicBezTo>
                <a:lnTo>
                  <a:pt x="889000" y="12700"/>
                </a:lnTo>
                <a:cubicBezTo>
                  <a:pt x="810104" y="14556"/>
                  <a:pt x="783627" y="59175"/>
                  <a:pt x="698500" y="76200"/>
                </a:cubicBezTo>
                <a:lnTo>
                  <a:pt x="635000" y="88900"/>
                </a:lnTo>
                <a:cubicBezTo>
                  <a:pt x="506284" y="153258"/>
                  <a:pt x="665291" y="69968"/>
                  <a:pt x="533400" y="152400"/>
                </a:cubicBezTo>
                <a:cubicBezTo>
                  <a:pt x="517346" y="162434"/>
                  <a:pt x="499150" y="168606"/>
                  <a:pt x="482600" y="177800"/>
                </a:cubicBezTo>
                <a:cubicBezTo>
                  <a:pt x="442211" y="200239"/>
                  <a:pt x="403467" y="223857"/>
                  <a:pt x="368300" y="254000"/>
                </a:cubicBezTo>
                <a:cubicBezTo>
                  <a:pt x="308794" y="305005"/>
                  <a:pt x="348564" y="280162"/>
                  <a:pt x="292100" y="342900"/>
                </a:cubicBezTo>
                <a:cubicBezTo>
                  <a:pt x="268070" y="369600"/>
                  <a:pt x="231964" y="386971"/>
                  <a:pt x="215900" y="419100"/>
                </a:cubicBezTo>
                <a:cubicBezTo>
                  <a:pt x="207433" y="436033"/>
                  <a:pt x="199893" y="453462"/>
                  <a:pt x="190500" y="469900"/>
                </a:cubicBezTo>
                <a:cubicBezTo>
                  <a:pt x="182927" y="483152"/>
                  <a:pt x="172409" y="494600"/>
                  <a:pt x="165100" y="508000"/>
                </a:cubicBezTo>
                <a:cubicBezTo>
                  <a:pt x="146969" y="541241"/>
                  <a:pt x="131233" y="575733"/>
                  <a:pt x="114300" y="609600"/>
                </a:cubicBezTo>
                <a:cubicBezTo>
                  <a:pt x="105833" y="626533"/>
                  <a:pt x="93492" y="642033"/>
                  <a:pt x="88900" y="660400"/>
                </a:cubicBezTo>
                <a:cubicBezTo>
                  <a:pt x="58466" y="782138"/>
                  <a:pt x="98624" y="631229"/>
                  <a:pt x="50800" y="774700"/>
                </a:cubicBezTo>
                <a:cubicBezTo>
                  <a:pt x="45280" y="791259"/>
                  <a:pt x="41757" y="808433"/>
                  <a:pt x="38100" y="825500"/>
                </a:cubicBezTo>
                <a:cubicBezTo>
                  <a:pt x="6465" y="973129"/>
                  <a:pt x="14917" y="930326"/>
                  <a:pt x="0" y="1079500"/>
                </a:cubicBezTo>
                <a:cubicBezTo>
                  <a:pt x="4233" y="1214967"/>
                  <a:pt x="5385" y="1350565"/>
                  <a:pt x="12700" y="1485900"/>
                </a:cubicBezTo>
                <a:cubicBezTo>
                  <a:pt x="13865" y="1507454"/>
                  <a:pt x="18023" y="1529114"/>
                  <a:pt x="25400" y="1549400"/>
                </a:cubicBezTo>
                <a:cubicBezTo>
                  <a:pt x="35105" y="1576088"/>
                  <a:pt x="51749" y="1599747"/>
                  <a:pt x="63500" y="1625600"/>
                </a:cubicBezTo>
                <a:cubicBezTo>
                  <a:pt x="85545" y="1674099"/>
                  <a:pt x="96022" y="1720241"/>
                  <a:pt x="127000" y="1765300"/>
                </a:cubicBezTo>
                <a:cubicBezTo>
                  <a:pt x="157713" y="1809974"/>
                  <a:pt x="200708" y="1845813"/>
                  <a:pt x="228600" y="1892300"/>
                </a:cubicBezTo>
                <a:cubicBezTo>
                  <a:pt x="295452" y="2003721"/>
                  <a:pt x="233055" y="1911361"/>
                  <a:pt x="330200" y="2019300"/>
                </a:cubicBezTo>
                <a:cubicBezTo>
                  <a:pt x="348333" y="2039448"/>
                  <a:pt x="361833" y="2063633"/>
                  <a:pt x="381000" y="2082800"/>
                </a:cubicBezTo>
                <a:cubicBezTo>
                  <a:pt x="404379" y="2106179"/>
                  <a:pt x="432735" y="2124059"/>
                  <a:pt x="457200" y="2146300"/>
                </a:cubicBezTo>
                <a:cubicBezTo>
                  <a:pt x="479350" y="2166436"/>
                  <a:pt x="497071" y="2191422"/>
                  <a:pt x="520700" y="2209800"/>
                </a:cubicBezTo>
                <a:cubicBezTo>
                  <a:pt x="573535" y="2250894"/>
                  <a:pt x="630558" y="2286303"/>
                  <a:pt x="685800" y="2324100"/>
                </a:cubicBezTo>
                <a:cubicBezTo>
                  <a:pt x="710994" y="2341338"/>
                  <a:pt x="735495" y="2359754"/>
                  <a:pt x="762000" y="2374900"/>
                </a:cubicBezTo>
                <a:cubicBezTo>
                  <a:pt x="821267" y="2408767"/>
                  <a:pt x="874166" y="2457747"/>
                  <a:pt x="939800" y="2476500"/>
                </a:cubicBezTo>
                <a:cubicBezTo>
                  <a:pt x="969433" y="2484967"/>
                  <a:pt x="1000085" y="2490454"/>
                  <a:pt x="1028700" y="2501900"/>
                </a:cubicBezTo>
                <a:cubicBezTo>
                  <a:pt x="1273907" y="2599983"/>
                  <a:pt x="988570" y="2509690"/>
                  <a:pt x="1231900" y="2590800"/>
                </a:cubicBezTo>
                <a:cubicBezTo>
                  <a:pt x="1291045" y="2610515"/>
                  <a:pt x="1510388" y="2665055"/>
                  <a:pt x="1524000" y="2667000"/>
                </a:cubicBezTo>
                <a:cubicBezTo>
                  <a:pt x="1650849" y="2685121"/>
                  <a:pt x="1583149" y="2676394"/>
                  <a:pt x="1727200" y="2692400"/>
                </a:cubicBezTo>
                <a:cubicBezTo>
                  <a:pt x="2107198" y="2787400"/>
                  <a:pt x="1907759" y="2746758"/>
                  <a:pt x="2730500" y="2705100"/>
                </a:cubicBezTo>
                <a:cubicBezTo>
                  <a:pt x="2766623" y="2703271"/>
                  <a:pt x="2798038" y="2679165"/>
                  <a:pt x="2832100" y="2667000"/>
                </a:cubicBezTo>
                <a:cubicBezTo>
                  <a:pt x="2918463" y="2636156"/>
                  <a:pt x="2902149" y="2649823"/>
                  <a:pt x="2984500" y="2603500"/>
                </a:cubicBezTo>
                <a:cubicBezTo>
                  <a:pt x="3034056" y="2575625"/>
                  <a:pt x="3188713" y="2486083"/>
                  <a:pt x="3225800" y="2438400"/>
                </a:cubicBezTo>
                <a:cubicBezTo>
                  <a:pt x="3255433" y="2400300"/>
                  <a:pt x="3293114" y="2367272"/>
                  <a:pt x="3314700" y="2324100"/>
                </a:cubicBezTo>
                <a:cubicBezTo>
                  <a:pt x="3323167" y="2307167"/>
                  <a:pt x="3332411" y="2290600"/>
                  <a:pt x="3340100" y="2273300"/>
                </a:cubicBezTo>
                <a:cubicBezTo>
                  <a:pt x="3381213" y="2180795"/>
                  <a:pt x="3359176" y="2199174"/>
                  <a:pt x="3429000" y="2082800"/>
                </a:cubicBezTo>
                <a:cubicBezTo>
                  <a:pt x="3470192" y="2014147"/>
                  <a:pt x="3465910" y="2028924"/>
                  <a:pt x="3492500" y="1955800"/>
                </a:cubicBezTo>
                <a:cubicBezTo>
                  <a:pt x="3501650" y="1930638"/>
                  <a:pt x="3508750" y="1904762"/>
                  <a:pt x="3517900" y="1879600"/>
                </a:cubicBezTo>
                <a:cubicBezTo>
                  <a:pt x="3525691" y="1858175"/>
                  <a:pt x="3536749" y="1837936"/>
                  <a:pt x="3543300" y="1816100"/>
                </a:cubicBezTo>
                <a:cubicBezTo>
                  <a:pt x="3594813" y="1644391"/>
                  <a:pt x="3511714" y="1863314"/>
                  <a:pt x="3581400" y="1689100"/>
                </a:cubicBezTo>
                <a:cubicBezTo>
                  <a:pt x="3585633" y="1642533"/>
                  <a:pt x="3587920" y="1595749"/>
                  <a:pt x="3594100" y="1549400"/>
                </a:cubicBezTo>
                <a:cubicBezTo>
                  <a:pt x="3596407" y="1532099"/>
                  <a:pt x="3604493" y="1515901"/>
                  <a:pt x="3606800" y="1498600"/>
                </a:cubicBezTo>
                <a:cubicBezTo>
                  <a:pt x="3612980" y="1452251"/>
                  <a:pt x="3615267" y="1405467"/>
                  <a:pt x="3619500" y="1358900"/>
                </a:cubicBezTo>
                <a:cubicBezTo>
                  <a:pt x="3615267" y="1143000"/>
                  <a:pt x="3618352" y="926832"/>
                  <a:pt x="3606800" y="711200"/>
                </a:cubicBezTo>
                <a:cubicBezTo>
                  <a:pt x="3605580" y="688435"/>
                  <a:pt x="3589405" y="669046"/>
                  <a:pt x="3581400" y="647700"/>
                </a:cubicBezTo>
                <a:cubicBezTo>
                  <a:pt x="3576700" y="635165"/>
                  <a:pt x="3575342" y="621223"/>
                  <a:pt x="3568700" y="609600"/>
                </a:cubicBezTo>
                <a:cubicBezTo>
                  <a:pt x="3558198" y="591222"/>
                  <a:pt x="3542903" y="576024"/>
                  <a:pt x="3530600" y="558800"/>
                </a:cubicBezTo>
                <a:cubicBezTo>
                  <a:pt x="3521728" y="546380"/>
                  <a:pt x="3514971" y="532426"/>
                  <a:pt x="3505200" y="520700"/>
                </a:cubicBezTo>
                <a:cubicBezTo>
                  <a:pt x="3493702" y="506902"/>
                  <a:pt x="3478789" y="496237"/>
                  <a:pt x="3467100" y="482600"/>
                </a:cubicBezTo>
                <a:cubicBezTo>
                  <a:pt x="3453325" y="466529"/>
                  <a:pt x="3445071" y="445575"/>
                  <a:pt x="3429000" y="431800"/>
                </a:cubicBezTo>
                <a:cubicBezTo>
                  <a:pt x="3414626" y="419479"/>
                  <a:pt x="3393346" y="417759"/>
                  <a:pt x="3378200" y="406400"/>
                </a:cubicBezTo>
                <a:cubicBezTo>
                  <a:pt x="3295275" y="344206"/>
                  <a:pt x="3360922" y="369266"/>
                  <a:pt x="3289300" y="330200"/>
                </a:cubicBezTo>
                <a:cubicBezTo>
                  <a:pt x="3256059" y="312069"/>
                  <a:pt x="3219205" y="300403"/>
                  <a:pt x="3187700" y="279400"/>
                </a:cubicBezTo>
                <a:cubicBezTo>
                  <a:pt x="3175000" y="270933"/>
                  <a:pt x="3163252" y="260826"/>
                  <a:pt x="3149600" y="254000"/>
                </a:cubicBezTo>
                <a:cubicBezTo>
                  <a:pt x="3091227" y="224814"/>
                  <a:pt x="3127492" y="257292"/>
                  <a:pt x="3098800" y="228600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LID4096"/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067E3EE4-A14B-46AC-8412-7D2A1EED5BA8}"/>
              </a:ext>
            </a:extLst>
          </p:cNvPr>
          <p:cNvSpPr/>
          <p:nvPr/>
        </p:nvSpPr>
        <p:spPr>
          <a:xfrm>
            <a:off x="2289856" y="4655808"/>
            <a:ext cx="1325328" cy="646986"/>
          </a:xfrm>
          <a:prstGeom prst="wedgeRoundRectCallout">
            <a:avLst>
              <a:gd name="adj1" fmla="val 56826"/>
              <a:gd name="adj2" fmla="val 865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Great unit </a:t>
            </a:r>
            <a:br>
              <a:rPr lang="en-US" sz="1600" b="1" dirty="0"/>
            </a:br>
            <a:r>
              <a:rPr lang="en-US" sz="1600" b="1" dirty="0"/>
              <a:t>of testing</a:t>
            </a: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56BD1313-55D5-4749-8270-2C5A6E74DD93}"/>
              </a:ext>
            </a:extLst>
          </p:cNvPr>
          <p:cNvSpPr/>
          <p:nvPr/>
        </p:nvSpPr>
        <p:spPr>
          <a:xfrm>
            <a:off x="13457165" y="1937992"/>
            <a:ext cx="1325328" cy="646986"/>
          </a:xfrm>
          <a:prstGeom prst="wedgeRoundRectCallout">
            <a:avLst>
              <a:gd name="adj1" fmla="val -84794"/>
              <a:gd name="adj2" fmla="val 1107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Great unit </a:t>
            </a:r>
            <a:br>
              <a:rPr lang="en-US" sz="1600" b="1" dirty="0"/>
            </a:br>
            <a:r>
              <a:rPr lang="en-US" sz="1600" b="1" dirty="0"/>
              <a:t>of testing</a:t>
            </a: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BBD9078C-4E7E-4EFD-9E17-0002EC1D9448}"/>
              </a:ext>
            </a:extLst>
          </p:cNvPr>
          <p:cNvSpPr/>
          <p:nvPr/>
        </p:nvSpPr>
        <p:spPr>
          <a:xfrm>
            <a:off x="11854178" y="7347210"/>
            <a:ext cx="1428552" cy="919401"/>
          </a:xfrm>
          <a:prstGeom prst="wedgeRoundRectCallout">
            <a:avLst>
              <a:gd name="adj1" fmla="val -98411"/>
              <a:gd name="adj2" fmla="val -371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Auditability comes for free</a:t>
            </a:r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CBF9DF59-EF33-44D6-A584-3492AB2DD30F}"/>
              </a:ext>
            </a:extLst>
          </p:cNvPr>
          <p:cNvSpPr/>
          <p:nvPr/>
        </p:nvSpPr>
        <p:spPr>
          <a:xfrm>
            <a:off x="12376285" y="5851203"/>
            <a:ext cx="1325328" cy="919401"/>
          </a:xfrm>
          <a:prstGeom prst="wedgeRoundRectCallout">
            <a:avLst>
              <a:gd name="adj1" fmla="val -98411"/>
              <a:gd name="adj2" fmla="val -357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Can look at the state in the past</a:t>
            </a:r>
          </a:p>
        </p:txBody>
      </p:sp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04E0D25B-7DFD-4062-955D-889F3283AD05}"/>
              </a:ext>
            </a:extLst>
          </p:cNvPr>
          <p:cNvSpPr/>
          <p:nvPr/>
        </p:nvSpPr>
        <p:spPr>
          <a:xfrm>
            <a:off x="1439417" y="7143129"/>
            <a:ext cx="1912512" cy="646986"/>
          </a:xfrm>
          <a:prstGeom prst="wedgeRoundRectCallout">
            <a:avLst>
              <a:gd name="adj1" fmla="val 86840"/>
              <a:gd name="adj2" fmla="val -63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Can be scaled independently</a:t>
            </a:r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46F82F2D-C5D7-4DF8-B48F-2044FDE06599}"/>
              </a:ext>
            </a:extLst>
          </p:cNvPr>
          <p:cNvSpPr/>
          <p:nvPr/>
        </p:nvSpPr>
        <p:spPr>
          <a:xfrm>
            <a:off x="1249540" y="5851203"/>
            <a:ext cx="1912512" cy="646986"/>
          </a:xfrm>
          <a:prstGeom prst="wedgeRoundRectCallout">
            <a:avLst>
              <a:gd name="adj1" fmla="val 96906"/>
              <a:gd name="adj2" fmla="val -818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Autonomous projections</a:t>
            </a:r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BB8B3FFA-E546-4B22-B681-6FAC5957F53D}"/>
              </a:ext>
            </a:extLst>
          </p:cNvPr>
          <p:cNvSpPr/>
          <p:nvPr/>
        </p:nvSpPr>
        <p:spPr>
          <a:xfrm>
            <a:off x="12868480" y="4508863"/>
            <a:ext cx="1325328" cy="919401"/>
          </a:xfrm>
          <a:prstGeom prst="wedgeRoundRectCallout">
            <a:avLst>
              <a:gd name="adj1" fmla="val -160143"/>
              <a:gd name="adj2" fmla="val 19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Aligns well with Event Storming</a:t>
            </a: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7DC36535-9DF3-4BEA-80F3-48EBC5E9C10C}"/>
              </a:ext>
            </a:extLst>
          </p:cNvPr>
          <p:cNvSpPr/>
          <p:nvPr/>
        </p:nvSpPr>
        <p:spPr>
          <a:xfrm>
            <a:off x="14193808" y="2912035"/>
            <a:ext cx="1892021" cy="1191816"/>
          </a:xfrm>
          <a:prstGeom prst="wedgeRoundRectCallout">
            <a:avLst>
              <a:gd name="adj1" fmla="val -98460"/>
              <a:gd name="adj2" fmla="val 161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Forces you to understand your domain </a:t>
            </a:r>
            <a:r>
              <a:rPr lang="en-US" sz="1600" b="1" dirty="0" err="1"/>
              <a:t>thorogoughly</a:t>
            </a:r>
            <a:endParaRPr lang="en-US" sz="1600" b="1" dirty="0"/>
          </a:p>
        </p:txBody>
      </p:sp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68DCE48E-58A8-46CF-AB8C-666BA8068D8C}"/>
              </a:ext>
            </a:extLst>
          </p:cNvPr>
          <p:cNvSpPr/>
          <p:nvPr/>
        </p:nvSpPr>
        <p:spPr>
          <a:xfrm>
            <a:off x="6955051" y="7103331"/>
            <a:ext cx="1599115" cy="1191816"/>
          </a:xfrm>
          <a:prstGeom prst="wedgeRoundRectCallout">
            <a:avLst>
              <a:gd name="adj1" fmla="val -84093"/>
              <a:gd name="adj2" fmla="val -305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No relational table structure anymore</a:t>
            </a:r>
          </a:p>
        </p:txBody>
      </p:sp>
      <p:sp>
        <p:nvSpPr>
          <p:cNvPr id="56" name="Speech Bubble: Rectangle with Corners Rounded 55">
            <a:extLst>
              <a:ext uri="{FF2B5EF4-FFF2-40B4-BE49-F238E27FC236}">
                <a16:creationId xmlns:a16="http://schemas.microsoft.com/office/drawing/2014/main" id="{AB599C11-E232-4A07-AF3E-494D1675D846}"/>
              </a:ext>
            </a:extLst>
          </p:cNvPr>
          <p:cNvSpPr/>
          <p:nvPr/>
        </p:nvSpPr>
        <p:spPr>
          <a:xfrm>
            <a:off x="12047119" y="526746"/>
            <a:ext cx="1642722" cy="919401"/>
          </a:xfrm>
          <a:prstGeom prst="wedgeRoundRectCallout">
            <a:avLst>
              <a:gd name="adj1" fmla="val -87966"/>
              <a:gd name="adj2" fmla="val 113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Can replay old data against new rules</a:t>
            </a:r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3974B790-BC7D-4EC1-A6BE-309605A6C55A}"/>
              </a:ext>
            </a:extLst>
          </p:cNvPr>
          <p:cNvSpPr/>
          <p:nvPr/>
        </p:nvSpPr>
        <p:spPr>
          <a:xfrm>
            <a:off x="6844112" y="2599238"/>
            <a:ext cx="1599115" cy="1191816"/>
          </a:xfrm>
          <a:prstGeom prst="wedgeRoundRectCallout">
            <a:avLst>
              <a:gd name="adj1" fmla="val 76918"/>
              <a:gd name="adj2" fmla="val -154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More difficult to envisage domain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08452128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8" grpId="0" animBg="1"/>
      <p:bldP spid="20" grpId="0" animBg="1"/>
      <p:bldP spid="25" grpId="0" animBg="1"/>
      <p:bldP spid="29" grpId="0"/>
      <p:bldP spid="32" grpId="0" animBg="1"/>
      <p:bldP spid="41" grpId="0" animBg="1"/>
      <p:bldP spid="53" grpId="0"/>
      <p:bldP spid="27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2"/>
          <p:cNvSpPr/>
          <p:nvPr/>
        </p:nvSpPr>
        <p:spPr>
          <a:xfrm rot="20183156">
            <a:off x="-1656948" y="-1117593"/>
            <a:ext cx="7318583" cy="1267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26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grpSp>
        <p:nvGrpSpPr>
          <p:cNvPr id="9" name="Groeperen 12"/>
          <p:cNvGrpSpPr/>
          <p:nvPr/>
        </p:nvGrpSpPr>
        <p:grpSpPr>
          <a:xfrm>
            <a:off x="71265" y="3203848"/>
            <a:ext cx="5976664" cy="5269266"/>
            <a:chOff x="3612794" y="1318700"/>
            <a:chExt cx="6703744" cy="3753693"/>
          </a:xfrm>
        </p:grpSpPr>
        <p:sp>
          <p:nvSpPr>
            <p:cNvPr id="10" name="Tekstvak 13"/>
            <p:cNvSpPr txBox="1"/>
            <p:nvPr/>
          </p:nvSpPr>
          <p:spPr>
            <a:xfrm>
              <a:off x="3622986" y="1318700"/>
              <a:ext cx="6194340" cy="581751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marL="0" marR="0" lvl="0" indent="0" algn="l" defTabSz="122685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5300" b="0" i="0" u="none" strike="noStrike" kern="1200" cap="none" spc="0" normalizeH="0" baseline="0" noProof="0" dirty="0">
                  <a:ln>
                    <a:solidFill>
                      <a:srgbClr val="117CBA">
                        <a:alpha val="0"/>
                      </a:srgbClr>
                    </a:solidFill>
                  </a:ln>
                  <a:effectLst/>
                  <a:uLnTx/>
                  <a:uFillTx/>
                  <a:latin typeface="Variable Bold" panose="00000800000000000000" pitchFamily="50" charset="0"/>
                  <a:ea typeface="Variable" charset="0"/>
                  <a:cs typeface="Variable" charset="0"/>
                </a:rPr>
                <a:t>Dennis Doomen</a:t>
              </a:r>
            </a:p>
          </p:txBody>
        </p:sp>
        <p:sp>
          <p:nvSpPr>
            <p:cNvPr id="12" name="Tekstvak 14"/>
            <p:cNvSpPr txBox="1"/>
            <p:nvPr/>
          </p:nvSpPr>
          <p:spPr>
            <a:xfrm>
              <a:off x="3612794" y="2938336"/>
              <a:ext cx="6703744" cy="2134057"/>
            </a:xfrm>
            <a:prstGeom prst="rect">
              <a:avLst/>
            </a:prstGeom>
            <a:noFill/>
          </p:spPr>
          <p:txBody>
            <a:bodyPr wrap="square" lIns="162562" tIns="81281" rIns="162562" bIns="81281" rtlCol="0">
              <a:spAutoFit/>
            </a:bodyPr>
            <a:lstStyle/>
            <a:p>
              <a:pPr marL="0" marR="0" lvl="0" indent="0" algn="l" defTabSz="12268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solidFill>
                      <a:srgbClr val="117CBA">
                        <a:alpha val="0"/>
                      </a:srgbClr>
                    </a:solidFill>
                  </a:ln>
                  <a:solidFill>
                    <a:schemeClr val="tx2"/>
                  </a:solidFill>
                  <a:effectLst/>
                  <a:uLnTx/>
                  <a:uFillTx/>
                  <a:latin typeface="Lato" charset="0"/>
                  <a:ea typeface="Lato" charset="0"/>
                  <a:cs typeface="Lato" charset="0"/>
                </a:rPr>
                <a:t>On an everlasting quest for knowledge that significantly improves the way you build your key systems in an agile world.</a:t>
              </a:r>
            </a:p>
            <a:p>
              <a:pPr marL="0" marR="0" lvl="0" indent="0" algn="l" defTabSz="12268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400" b="0" i="0" u="none" strike="noStrike" kern="1200" cap="none" spc="0" normalizeH="0" baseline="0" noProof="0" dirty="0">
                <a:ln>
                  <a:solidFill>
                    <a:srgbClr val="117CBA">
                      <a:alpha val="0"/>
                    </a:srgbClr>
                  </a:solidFill>
                </a:ln>
                <a:solidFill>
                  <a:srgbClr val="117CBA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  <a:p>
              <a:pPr marL="0" marR="0" lvl="0" indent="0" algn="l" defTabSz="12268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Variable Bold"/>
                  <a:ea typeface="+mn-ea"/>
                  <a:cs typeface="+mn-cs"/>
                </a:rPr>
                <a:t>@ddoomen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9E5124-4FCA-4DED-8FC8-89D4EF9FE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1" y="3892484"/>
            <a:ext cx="4524487" cy="6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0775"/>
      </p:ext>
    </p:extLst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But does this apply to the entire system?</a:t>
            </a:r>
            <a:endParaRPr lang="LID4096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911578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E2FA-FB2A-4C11-9282-13512805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Or do we need different architectures ?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6" name="Tijdelijke aanduiding voor voettekst 2">
            <a:extLst>
              <a:ext uri="{FF2B5EF4-FFF2-40B4-BE49-F238E27FC236}">
                <a16:creationId xmlns:a16="http://schemas.microsoft.com/office/drawing/2014/main" id="{1D4E49C5-1D21-4D02-91A0-F448E70F4636}"/>
              </a:ext>
            </a:extLst>
          </p:cNvPr>
          <p:cNvSpPr txBox="1">
            <a:spLocks/>
          </p:cNvSpPr>
          <p:nvPr/>
        </p:nvSpPr>
        <p:spPr>
          <a:xfrm>
            <a:off x="1367409" y="8794572"/>
            <a:ext cx="14141681" cy="3139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nl-NL"/>
            </a:defPPr>
            <a:lvl1pPr marL="0" algn="ctr" defTabSz="122685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13425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6850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40276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3701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67126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0551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93977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07402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defTabSz="1219170">
              <a:lnSpc>
                <a:spcPct val="90000"/>
              </a:lnSpc>
              <a:spcBef>
                <a:spcPct val="0"/>
              </a:spcBef>
            </a:pPr>
            <a:r>
              <a:rPr lang="nl-NL" dirty="0">
                <a:solidFill>
                  <a:schemeClr val="tx2"/>
                </a:solidFill>
                <a:ea typeface="+mj-ea"/>
                <a:cs typeface="+mj-cs"/>
              </a:rPr>
              <a:t>Dennis Doomen | @ddoomen | Aviva Solutions | The </a:t>
            </a:r>
            <a:r>
              <a:rPr lang="nl-NL" dirty="0" err="1">
                <a:solidFill>
                  <a:schemeClr val="tx2"/>
                </a:solidFill>
                <a:ea typeface="+mj-ea"/>
                <a:cs typeface="+mj-cs"/>
              </a:rPr>
              <a:t>Continuous</a:t>
            </a:r>
            <a:r>
              <a:rPr lang="nl-NL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nl-NL" dirty="0" err="1">
                <a:solidFill>
                  <a:schemeClr val="tx2"/>
                </a:solidFill>
                <a:ea typeface="+mj-ea"/>
                <a:cs typeface="+mj-cs"/>
              </a:rPr>
              <a:t>Improver</a:t>
            </a:r>
            <a:endParaRPr lang="nl-NL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8CB17D-62CC-49FF-9B24-1947B02A407D}"/>
              </a:ext>
            </a:extLst>
          </p:cNvPr>
          <p:cNvSpPr/>
          <p:nvPr/>
        </p:nvSpPr>
        <p:spPr>
          <a:xfrm>
            <a:off x="215281" y="1288705"/>
            <a:ext cx="15913768" cy="750586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02848-D23C-4C4A-A7DA-D9C82849F9F9}"/>
              </a:ext>
            </a:extLst>
          </p:cNvPr>
          <p:cNvSpPr txBox="1"/>
          <p:nvPr/>
        </p:nvSpPr>
        <p:spPr>
          <a:xfrm>
            <a:off x="6475002" y="1218070"/>
            <a:ext cx="1733167" cy="46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Application</a:t>
            </a:r>
            <a:endParaRPr lang="LID4096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677871-061C-436D-9551-968E87179C12}"/>
              </a:ext>
            </a:extLst>
          </p:cNvPr>
          <p:cNvGrpSpPr/>
          <p:nvPr/>
        </p:nvGrpSpPr>
        <p:grpSpPr>
          <a:xfrm>
            <a:off x="6006739" y="1730907"/>
            <a:ext cx="5975436" cy="5865430"/>
            <a:chOff x="5967162" y="1954170"/>
            <a:chExt cx="6561487" cy="568942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865D66-AF5F-49C6-8388-E80484B61E8D}"/>
                </a:ext>
              </a:extLst>
            </p:cNvPr>
            <p:cNvSpPr/>
            <p:nvPr/>
          </p:nvSpPr>
          <p:spPr>
            <a:xfrm>
              <a:off x="5967162" y="1954170"/>
              <a:ext cx="6526089" cy="544353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LID4096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AC053C-E82C-4384-88F4-61738623E428}"/>
                </a:ext>
              </a:extLst>
            </p:cNvPr>
            <p:cNvSpPr txBox="1"/>
            <p:nvPr/>
          </p:nvSpPr>
          <p:spPr>
            <a:xfrm>
              <a:off x="6014315" y="2186688"/>
              <a:ext cx="6514334" cy="545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Policy Execution Domain</a:t>
              </a:r>
              <a:endParaRPr lang="LID409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26AAB1-B13F-4220-9FAA-95ED21D7923D}"/>
              </a:ext>
            </a:extLst>
          </p:cNvPr>
          <p:cNvGrpSpPr/>
          <p:nvPr/>
        </p:nvGrpSpPr>
        <p:grpSpPr>
          <a:xfrm>
            <a:off x="608259" y="1928282"/>
            <a:ext cx="4359550" cy="4266049"/>
            <a:chOff x="628311" y="2629302"/>
            <a:chExt cx="3475402" cy="308556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9EAB34-DE60-4324-9380-A3F686A5548F}"/>
                </a:ext>
              </a:extLst>
            </p:cNvPr>
            <p:cNvSpPr/>
            <p:nvPr/>
          </p:nvSpPr>
          <p:spPr>
            <a:xfrm>
              <a:off x="628311" y="2629302"/>
              <a:ext cx="3444325" cy="30855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LID4096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A951C2-443F-4588-AC15-0DD5D5FCB215}"/>
                </a:ext>
              </a:extLst>
            </p:cNvPr>
            <p:cNvSpPr txBox="1"/>
            <p:nvPr/>
          </p:nvSpPr>
          <p:spPr>
            <a:xfrm>
              <a:off x="665592" y="2822747"/>
              <a:ext cx="3438121" cy="2842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Drafting Domain</a:t>
              </a:r>
              <a:endParaRPr lang="LID409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266F5A-D465-4B10-B34E-0F92663F40D6}"/>
              </a:ext>
            </a:extLst>
          </p:cNvPr>
          <p:cNvGrpSpPr/>
          <p:nvPr/>
        </p:nvGrpSpPr>
        <p:grpSpPr>
          <a:xfrm>
            <a:off x="12606841" y="5624266"/>
            <a:ext cx="3413386" cy="3153980"/>
            <a:chOff x="13366217" y="5770332"/>
            <a:chExt cx="2431802" cy="224699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7D9920-5548-4968-BD0B-33BA82F071C0}"/>
                </a:ext>
              </a:extLst>
            </p:cNvPr>
            <p:cNvSpPr/>
            <p:nvPr/>
          </p:nvSpPr>
          <p:spPr>
            <a:xfrm>
              <a:off x="13366217" y="5770332"/>
              <a:ext cx="2409614" cy="2225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LID4096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BE37CF-711C-43AB-B1BD-5C02222E2E91}"/>
                </a:ext>
              </a:extLst>
            </p:cNvPr>
            <p:cNvSpPr txBox="1"/>
            <p:nvPr/>
          </p:nvSpPr>
          <p:spPr>
            <a:xfrm>
              <a:off x="13392745" y="5967400"/>
              <a:ext cx="2405274" cy="20499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Search  Domain</a:t>
              </a:r>
              <a:endParaRPr lang="LID4096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F2F920F-827A-4960-B42E-056AEC97C0FE}"/>
              </a:ext>
            </a:extLst>
          </p:cNvPr>
          <p:cNvSpPr txBox="1"/>
          <p:nvPr/>
        </p:nvSpPr>
        <p:spPr>
          <a:xfrm>
            <a:off x="1657389" y="3462591"/>
            <a:ext cx="2230302" cy="757782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5pPr>
            <a:lvl6pPr marL="2286000" defTabSz="914400">
              <a:defRPr>
                <a:solidFill>
                  <a:schemeClr val="dk1"/>
                </a:solidFill>
              </a:defRPr>
            </a:lvl6pPr>
            <a:lvl7pPr marL="2743200" defTabSz="914400">
              <a:defRPr>
                <a:solidFill>
                  <a:schemeClr val="dk1"/>
                </a:solidFill>
              </a:defRPr>
            </a:lvl7pPr>
            <a:lvl8pPr marL="3200400" defTabSz="914400">
              <a:defRPr>
                <a:solidFill>
                  <a:schemeClr val="dk1"/>
                </a:solidFill>
              </a:defRPr>
            </a:lvl8pPr>
            <a:lvl9pPr marL="3657600" defTabSz="914400"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Domain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0C92C4-718E-4350-B893-526AB897E9E3}"/>
              </a:ext>
            </a:extLst>
          </p:cNvPr>
          <p:cNvSpPr txBox="1"/>
          <p:nvPr/>
        </p:nvSpPr>
        <p:spPr>
          <a:xfrm>
            <a:off x="1732937" y="4935164"/>
            <a:ext cx="2047184" cy="79480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NoSQL / RDBMS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12B728-F0BF-4C79-80E6-39D15B48198E}"/>
              </a:ext>
            </a:extLst>
          </p:cNvPr>
          <p:cNvSpPr txBox="1"/>
          <p:nvPr/>
        </p:nvSpPr>
        <p:spPr>
          <a:xfrm>
            <a:off x="1657389" y="4297371"/>
            <a:ext cx="2230302" cy="483797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OR/M / DAL</a:t>
            </a:r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98DF1160-6857-4409-B609-678915035537}"/>
              </a:ext>
            </a:extLst>
          </p:cNvPr>
          <p:cNvSpPr/>
          <p:nvPr/>
        </p:nvSpPr>
        <p:spPr>
          <a:xfrm>
            <a:off x="1657390" y="2718866"/>
            <a:ext cx="2230300" cy="674512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Web UI,  HTTP API, </a:t>
            </a:r>
            <a:r>
              <a:rPr lang="en-US" sz="1800" dirty="0" err="1">
                <a:solidFill>
                  <a:schemeClr val="tx1"/>
                </a:solidFill>
                <a:latin typeface="Lato" panose="020F0502020204030203" pitchFamily="34" charset="0"/>
              </a:rPr>
              <a:t>etc</a:t>
            </a:r>
            <a:endParaRPr lang="en-US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F0800D-34AB-4197-8F4C-944DDCC5B39C}"/>
              </a:ext>
            </a:extLst>
          </p:cNvPr>
          <p:cNvSpPr txBox="1"/>
          <p:nvPr/>
        </p:nvSpPr>
        <p:spPr>
          <a:xfrm>
            <a:off x="13274370" y="7630432"/>
            <a:ext cx="2047184" cy="79480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Lucene Index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8F1E57-CB94-4405-8A61-E11E5977F890}"/>
              </a:ext>
            </a:extLst>
          </p:cNvPr>
          <p:cNvSpPr txBox="1"/>
          <p:nvPr/>
        </p:nvSpPr>
        <p:spPr>
          <a:xfrm>
            <a:off x="13225674" y="7124483"/>
            <a:ext cx="2138743" cy="471853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5pPr>
            <a:lvl6pPr marL="2286000" defTabSz="914400">
              <a:defRPr>
                <a:solidFill>
                  <a:schemeClr val="dk1"/>
                </a:solidFill>
              </a:defRPr>
            </a:lvl6pPr>
            <a:lvl7pPr marL="2743200" defTabSz="914400">
              <a:defRPr>
                <a:solidFill>
                  <a:schemeClr val="dk1"/>
                </a:solidFill>
              </a:defRPr>
            </a:lvl7pPr>
            <a:lvl8pPr marL="3200400" defTabSz="914400">
              <a:defRPr>
                <a:solidFill>
                  <a:schemeClr val="dk1"/>
                </a:solidFill>
              </a:defRPr>
            </a:lvl8pPr>
            <a:lvl9pPr marL="3657600" defTabSz="914400"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Document Projector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A35A2A3F-9FC0-4BF8-8673-9769EBDAEA79}"/>
              </a:ext>
            </a:extLst>
          </p:cNvPr>
          <p:cNvSpPr/>
          <p:nvPr/>
        </p:nvSpPr>
        <p:spPr>
          <a:xfrm>
            <a:off x="13225674" y="6380817"/>
            <a:ext cx="2138743" cy="674512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Web UI,  HTTP API, </a:t>
            </a:r>
            <a:r>
              <a:rPr lang="en-US" sz="1800" dirty="0" err="1">
                <a:solidFill>
                  <a:schemeClr val="tx1"/>
                </a:solidFill>
                <a:latin typeface="Lato" panose="020F0502020204030203" pitchFamily="34" charset="0"/>
              </a:rPr>
              <a:t>etc</a:t>
            </a:r>
            <a:endParaRPr lang="en-US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DD84FD21-DD21-4835-AC18-C5B095D1FF63}"/>
              </a:ext>
            </a:extLst>
          </p:cNvPr>
          <p:cNvSpPr/>
          <p:nvPr/>
        </p:nvSpPr>
        <p:spPr>
          <a:xfrm>
            <a:off x="6936230" y="2590434"/>
            <a:ext cx="4164328" cy="674512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Web UI,  HTTP API, </a:t>
            </a:r>
            <a:r>
              <a:rPr lang="en-US" sz="1800" dirty="0" err="1">
                <a:solidFill>
                  <a:schemeClr val="tx1"/>
                </a:solidFill>
                <a:latin typeface="Lato" panose="020F0502020204030203" pitchFamily="34" charset="0"/>
              </a:rPr>
              <a:t>etc</a:t>
            </a:r>
            <a:endParaRPr lang="en-US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917E1D-906F-448B-ACEF-B68083799525}"/>
              </a:ext>
            </a:extLst>
          </p:cNvPr>
          <p:cNvSpPr txBox="1"/>
          <p:nvPr/>
        </p:nvSpPr>
        <p:spPr>
          <a:xfrm>
            <a:off x="9252545" y="4061306"/>
            <a:ext cx="1869853" cy="617711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5pPr>
            <a:lvl6pPr marL="2286000" defTabSz="914400">
              <a:defRPr>
                <a:solidFill>
                  <a:schemeClr val="dk1"/>
                </a:solidFill>
              </a:defRPr>
            </a:lvl6pPr>
            <a:lvl7pPr marL="2743200" defTabSz="914400">
              <a:defRPr>
                <a:solidFill>
                  <a:schemeClr val="dk1"/>
                </a:solidFill>
              </a:defRPr>
            </a:lvl7pPr>
            <a:lvl8pPr marL="3200400" defTabSz="914400">
              <a:defRPr>
                <a:solidFill>
                  <a:schemeClr val="dk1"/>
                </a:solidFill>
              </a:defRPr>
            </a:lvl8pPr>
            <a:lvl9pPr marL="3657600" defTabSz="914400"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Domain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45CE7D-CFBC-4306-98FA-EB1F8E216658}"/>
              </a:ext>
            </a:extLst>
          </p:cNvPr>
          <p:cNvSpPr txBox="1"/>
          <p:nvPr/>
        </p:nvSpPr>
        <p:spPr>
          <a:xfrm>
            <a:off x="9252545" y="3350547"/>
            <a:ext cx="1869853" cy="617711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5pPr>
            <a:lvl6pPr marL="2286000" defTabSz="914400">
              <a:defRPr>
                <a:solidFill>
                  <a:schemeClr val="dk1"/>
                </a:solidFill>
              </a:defRPr>
            </a:lvl6pPr>
            <a:lvl7pPr marL="2743200" defTabSz="914400">
              <a:defRPr>
                <a:solidFill>
                  <a:schemeClr val="dk1"/>
                </a:solidFill>
              </a:defRPr>
            </a:lvl7pPr>
            <a:lvl8pPr marL="3200400" defTabSz="914400">
              <a:defRPr>
                <a:solidFill>
                  <a:schemeClr val="dk1"/>
                </a:solidFill>
              </a:defRPr>
            </a:lvl8pPr>
            <a:lvl9pPr marL="3657600" defTabSz="914400"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Commands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B74532-E66C-45F1-87C1-C207A73D1DD5}"/>
              </a:ext>
            </a:extLst>
          </p:cNvPr>
          <p:cNvSpPr txBox="1"/>
          <p:nvPr/>
        </p:nvSpPr>
        <p:spPr>
          <a:xfrm>
            <a:off x="9264432" y="4772065"/>
            <a:ext cx="1869853" cy="617711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5pPr>
            <a:lvl6pPr marL="2286000" defTabSz="914400">
              <a:defRPr>
                <a:solidFill>
                  <a:schemeClr val="dk1"/>
                </a:solidFill>
              </a:defRPr>
            </a:lvl6pPr>
            <a:lvl7pPr marL="2743200" defTabSz="914400">
              <a:defRPr>
                <a:solidFill>
                  <a:schemeClr val="dk1"/>
                </a:solidFill>
              </a:defRPr>
            </a:lvl7pPr>
            <a:lvl8pPr marL="3200400" defTabSz="914400">
              <a:defRPr>
                <a:solidFill>
                  <a:schemeClr val="dk1"/>
                </a:solidFill>
              </a:defRPr>
            </a:lvl8pPr>
            <a:lvl9pPr marL="3657600" defTabSz="914400"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Events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674E24-5B26-4E82-9EEE-A9EFB664B6B3}"/>
              </a:ext>
            </a:extLst>
          </p:cNvPr>
          <p:cNvSpPr txBox="1"/>
          <p:nvPr/>
        </p:nvSpPr>
        <p:spPr>
          <a:xfrm>
            <a:off x="9264432" y="5502298"/>
            <a:ext cx="1870126" cy="79480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Event 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8BE086-405C-4D95-9A70-4A9BF0FE4BD9}"/>
              </a:ext>
            </a:extLst>
          </p:cNvPr>
          <p:cNvSpPr txBox="1"/>
          <p:nvPr/>
        </p:nvSpPr>
        <p:spPr>
          <a:xfrm>
            <a:off x="6922801" y="5503479"/>
            <a:ext cx="2047184" cy="79480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Projections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53C665-C716-4A37-B9DA-F37E8248AE2F}"/>
              </a:ext>
            </a:extLst>
          </p:cNvPr>
          <p:cNvSpPr txBox="1"/>
          <p:nvPr/>
        </p:nvSpPr>
        <p:spPr>
          <a:xfrm>
            <a:off x="6936230" y="3304446"/>
            <a:ext cx="1988395" cy="2080916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5pPr>
            <a:lvl6pPr marL="2286000" defTabSz="914400">
              <a:defRPr>
                <a:solidFill>
                  <a:schemeClr val="dk1"/>
                </a:solidFill>
              </a:defRPr>
            </a:lvl6pPr>
            <a:lvl7pPr marL="2743200" defTabSz="914400">
              <a:defRPr>
                <a:solidFill>
                  <a:schemeClr val="dk1"/>
                </a:solidFill>
              </a:defRPr>
            </a:lvl7pPr>
            <a:lvl8pPr marL="3200400" defTabSz="914400">
              <a:defRPr>
                <a:solidFill>
                  <a:schemeClr val="dk1"/>
                </a:solidFill>
              </a:defRPr>
            </a:lvl8pPr>
            <a:lvl9pPr marL="3657600" defTabSz="914400"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Projectors</a:t>
            </a:r>
          </a:p>
        </p:txBody>
      </p:sp>
      <p:sp>
        <p:nvSpPr>
          <p:cNvPr id="38" name="Callout: Bent Line 37">
            <a:extLst>
              <a:ext uri="{FF2B5EF4-FFF2-40B4-BE49-F238E27FC236}">
                <a16:creationId xmlns:a16="http://schemas.microsoft.com/office/drawing/2014/main" id="{498A287A-3A05-4F86-A2E1-F8B52B9D8823}"/>
              </a:ext>
            </a:extLst>
          </p:cNvPr>
          <p:cNvSpPr/>
          <p:nvPr/>
        </p:nvSpPr>
        <p:spPr>
          <a:xfrm>
            <a:off x="11790965" y="1607979"/>
            <a:ext cx="1706223" cy="553998"/>
          </a:xfrm>
          <a:prstGeom prst="borderCallout2">
            <a:avLst>
              <a:gd name="adj1" fmla="val 108247"/>
              <a:gd name="adj2" fmla="val 29142"/>
              <a:gd name="adj3" fmla="val 212277"/>
              <a:gd name="adj4" fmla="val 17945"/>
              <a:gd name="adj5" fmla="val 299252"/>
              <a:gd name="adj6" fmla="val -783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Uses </a:t>
            </a:r>
            <a:r>
              <a:rPr lang="en-US" sz="1600" b="1"/>
              <a:t>Event Sourcing</a:t>
            </a:r>
            <a:endParaRPr lang="LID4096" sz="1600" b="1" dirty="0"/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BD2A8835-68B3-472A-9659-6086C4CD33F8}"/>
              </a:ext>
            </a:extLst>
          </p:cNvPr>
          <p:cNvSpPr/>
          <p:nvPr/>
        </p:nvSpPr>
        <p:spPr>
          <a:xfrm>
            <a:off x="4104737" y="1330980"/>
            <a:ext cx="1706223" cy="830997"/>
          </a:xfrm>
          <a:prstGeom prst="borderCallout2">
            <a:avLst>
              <a:gd name="adj1" fmla="val 122354"/>
              <a:gd name="adj2" fmla="val 49296"/>
              <a:gd name="adj3" fmla="val 230528"/>
              <a:gd name="adj4" fmla="val 45943"/>
              <a:gd name="adj5" fmla="val 267423"/>
              <a:gd name="adj6" fmla="val 4255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Uses traditional </a:t>
            </a:r>
            <a:r>
              <a:rPr lang="en-US" sz="1600" b="1"/>
              <a:t>CRUD architecture</a:t>
            </a:r>
            <a:endParaRPr lang="LID4096" sz="1600" b="1" dirty="0"/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25693C68-D8C6-4589-8CA8-64D76B6C82DF}"/>
              </a:ext>
            </a:extLst>
          </p:cNvPr>
          <p:cNvSpPr/>
          <p:nvPr/>
        </p:nvSpPr>
        <p:spPr>
          <a:xfrm>
            <a:off x="14511305" y="4700136"/>
            <a:ext cx="1706223" cy="553998"/>
          </a:xfrm>
          <a:prstGeom prst="borderCallout2">
            <a:avLst>
              <a:gd name="adj1" fmla="val 122354"/>
              <a:gd name="adj2" fmla="val 49296"/>
              <a:gd name="adj3" fmla="val 184503"/>
              <a:gd name="adj4" fmla="val 45256"/>
              <a:gd name="adj5" fmla="val 215050"/>
              <a:gd name="adj6" fmla="val 3705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Indexing-based architecture</a:t>
            </a:r>
            <a:endParaRPr lang="LID4096" sz="1600" b="1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0A5870FB-B0D1-4B3C-AC07-DE66DA6E3B20}"/>
              </a:ext>
            </a:extLst>
          </p:cNvPr>
          <p:cNvCxnSpPr>
            <a:cxnSpLocks/>
          </p:cNvCxnSpPr>
          <p:nvPr/>
        </p:nvCxnSpPr>
        <p:spPr>
          <a:xfrm flipH="1" flipV="1">
            <a:off x="11811752" y="5373179"/>
            <a:ext cx="1177117" cy="693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FDF74463-777D-4310-9509-524A5D96810D}"/>
              </a:ext>
            </a:extLst>
          </p:cNvPr>
          <p:cNvSpPr/>
          <p:nvPr/>
        </p:nvSpPr>
        <p:spPr>
          <a:xfrm>
            <a:off x="12644077" y="4630887"/>
            <a:ext cx="1139735" cy="830997"/>
          </a:xfrm>
          <a:prstGeom prst="borderCallout1">
            <a:avLst>
              <a:gd name="adj1" fmla="val 75884"/>
              <a:gd name="adj2" fmla="val -5773"/>
              <a:gd name="adj3" fmla="val 112500"/>
              <a:gd name="adj4" fmla="val -3833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/>
              <a:t>Subcribe</a:t>
            </a:r>
            <a:endParaRPr lang="en-US" sz="1600" b="1" dirty="0"/>
          </a:p>
          <a:p>
            <a:pPr algn="ctr"/>
            <a:r>
              <a:rPr lang="en-US" sz="1600" b="1"/>
              <a:t>to webhooks</a:t>
            </a:r>
            <a:endParaRPr lang="LID4096" sz="1600" b="1" dirty="0"/>
          </a:p>
        </p:txBody>
      </p:sp>
      <p:cxnSp>
        <p:nvCxnSpPr>
          <p:cNvPr id="46" name="Connector: Elbow 4">
            <a:extLst>
              <a:ext uri="{FF2B5EF4-FFF2-40B4-BE49-F238E27FC236}">
                <a16:creationId xmlns:a16="http://schemas.microsoft.com/office/drawing/2014/main" id="{8B74E4ED-A558-4FAA-B955-93068C17AB0D}"/>
              </a:ext>
            </a:extLst>
          </p:cNvPr>
          <p:cNvCxnSpPr>
            <a:cxnSpLocks/>
          </p:cNvCxnSpPr>
          <p:nvPr/>
        </p:nvCxnSpPr>
        <p:spPr>
          <a:xfrm>
            <a:off x="11448529" y="6194331"/>
            <a:ext cx="1160753" cy="607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llout: Line 46">
            <a:extLst>
              <a:ext uri="{FF2B5EF4-FFF2-40B4-BE49-F238E27FC236}">
                <a16:creationId xmlns:a16="http://schemas.microsoft.com/office/drawing/2014/main" id="{A6AB1F98-4A21-4652-A35C-CDA44AE34D81}"/>
              </a:ext>
            </a:extLst>
          </p:cNvPr>
          <p:cNvSpPr/>
          <p:nvPr/>
        </p:nvSpPr>
        <p:spPr>
          <a:xfrm>
            <a:off x="10872465" y="7354108"/>
            <a:ext cx="1139735" cy="1107996"/>
          </a:xfrm>
          <a:prstGeom prst="borderCallout1">
            <a:avLst>
              <a:gd name="adj1" fmla="val -3587"/>
              <a:gd name="adj2" fmla="val 47713"/>
              <a:gd name="adj3" fmla="val -77007"/>
              <a:gd name="adj4" fmla="val 8535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Coarse-grained HTTP </a:t>
            </a:r>
            <a:r>
              <a:rPr lang="en-US" sz="1600" b="1"/>
              <a:t>requests.</a:t>
            </a:r>
            <a:endParaRPr lang="LID4096" sz="16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BEDEE6-8BE8-4E7C-B7D9-D578E2B93655}"/>
              </a:ext>
            </a:extLst>
          </p:cNvPr>
          <p:cNvSpPr/>
          <p:nvPr/>
        </p:nvSpPr>
        <p:spPr>
          <a:xfrm>
            <a:off x="2192337" y="7544988"/>
            <a:ext cx="5932495" cy="61981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chemeClr val="tx1"/>
                </a:solidFill>
                <a:latin typeface="Lato" panose="020F0502020204030203" pitchFamily="34" charset="0"/>
              </a:rPr>
              <a:t>Bus</a:t>
            </a:r>
            <a:endParaRPr lang="LID4096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cxnSp>
        <p:nvCxnSpPr>
          <p:cNvPr id="52" name="Connector: Elbow 4">
            <a:extLst>
              <a:ext uri="{FF2B5EF4-FFF2-40B4-BE49-F238E27FC236}">
                <a16:creationId xmlns:a16="http://schemas.microsoft.com/office/drawing/2014/main" id="{849431CE-B774-4674-8585-6AAF25AD6F37}"/>
              </a:ext>
            </a:extLst>
          </p:cNvPr>
          <p:cNvCxnSpPr>
            <a:cxnSpLocks/>
          </p:cNvCxnSpPr>
          <p:nvPr/>
        </p:nvCxnSpPr>
        <p:spPr>
          <a:xfrm>
            <a:off x="3085903" y="6241328"/>
            <a:ext cx="258538" cy="1276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4">
            <a:extLst>
              <a:ext uri="{FF2B5EF4-FFF2-40B4-BE49-F238E27FC236}">
                <a16:creationId xmlns:a16="http://schemas.microsoft.com/office/drawing/2014/main" id="{68C2842F-8E0F-4823-9BDB-A0CB9F18F2B7}"/>
              </a:ext>
            </a:extLst>
          </p:cNvPr>
          <p:cNvCxnSpPr>
            <a:cxnSpLocks/>
          </p:cNvCxnSpPr>
          <p:nvPr/>
        </p:nvCxnSpPr>
        <p:spPr>
          <a:xfrm flipH="1">
            <a:off x="6696001" y="6745885"/>
            <a:ext cx="313972" cy="7784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llout: Line 60">
            <a:extLst>
              <a:ext uri="{FF2B5EF4-FFF2-40B4-BE49-F238E27FC236}">
                <a16:creationId xmlns:a16="http://schemas.microsoft.com/office/drawing/2014/main" id="{F5DFC064-6AFB-4592-9BA9-BFDE3BCEB1F7}"/>
              </a:ext>
            </a:extLst>
          </p:cNvPr>
          <p:cNvSpPr/>
          <p:nvPr/>
        </p:nvSpPr>
        <p:spPr>
          <a:xfrm>
            <a:off x="5223273" y="6315661"/>
            <a:ext cx="1139735" cy="276999"/>
          </a:xfrm>
          <a:prstGeom prst="borderCallout1">
            <a:avLst>
              <a:gd name="adj1" fmla="val 68242"/>
              <a:gd name="adj2" fmla="val 101200"/>
              <a:gd name="adj3" fmla="val 118613"/>
              <a:gd name="adj4" fmla="val 14441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Subscribe</a:t>
            </a:r>
            <a:endParaRPr lang="LID4096" sz="1600" b="1" dirty="0"/>
          </a:p>
        </p:txBody>
      </p:sp>
      <p:sp>
        <p:nvSpPr>
          <p:cNvPr id="62" name="Callout: Line 61">
            <a:extLst>
              <a:ext uri="{FF2B5EF4-FFF2-40B4-BE49-F238E27FC236}">
                <a16:creationId xmlns:a16="http://schemas.microsoft.com/office/drawing/2014/main" id="{DBA2DFC4-439B-4521-B041-51EB25359E8B}"/>
              </a:ext>
            </a:extLst>
          </p:cNvPr>
          <p:cNvSpPr/>
          <p:nvPr/>
        </p:nvSpPr>
        <p:spPr>
          <a:xfrm>
            <a:off x="774433" y="6521207"/>
            <a:ext cx="1673381" cy="553998"/>
          </a:xfrm>
          <a:prstGeom prst="borderCallout1">
            <a:avLst>
              <a:gd name="adj1" fmla="val 68242"/>
              <a:gd name="adj2" fmla="val 101200"/>
              <a:gd name="adj3" fmla="val 77349"/>
              <a:gd name="adj4" fmla="val 1421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Publish </a:t>
            </a:r>
            <a:r>
              <a:rPr lang="en-US" sz="1600" b="1"/>
              <a:t>coarse-grained event</a:t>
            </a:r>
            <a:endParaRPr lang="LID4096" sz="1600" b="1" dirty="0"/>
          </a:p>
        </p:txBody>
      </p:sp>
    </p:spTree>
    <p:extLst>
      <p:ext uri="{BB962C8B-B14F-4D97-AF65-F5344CB8AC3E}">
        <p14:creationId xmlns:p14="http://schemas.microsoft.com/office/powerpoint/2010/main" val="210728920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8" grpId="0" animBg="1"/>
      <p:bldP spid="40" grpId="0" animBg="1"/>
      <p:bldP spid="45" grpId="0" animBg="1"/>
      <p:bldP spid="16" grpId="0" animBg="1"/>
      <p:bldP spid="47" grpId="0" animBg="1"/>
      <p:bldP spid="51" grpId="0" animBg="1"/>
      <p:bldP spid="61" grpId="0" animBg="1"/>
      <p:bldP spid="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887C15-695A-4C1A-B125-E486A81D5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querying exercise</a:t>
            </a:r>
            <a:endParaRPr lang="LID4096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79B7B4-69B3-4D83-AC02-067943A64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182AB-35A6-4B9A-8B76-E230E201F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6680628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…list of proofing documents with state, mortgage number and last loan officer that signed it.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Given the following query…</a:t>
            </a:r>
            <a:endParaRPr lang="LID4096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069412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C3D39C6-09D5-4EE5-AA46-D7BEC65C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…would you join data?	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2A051-7D30-4FEE-A70E-ED21A46C6F67}"/>
              </a:ext>
            </a:extLst>
          </p:cNvPr>
          <p:cNvSpPr/>
          <p:nvPr/>
        </p:nvSpPr>
        <p:spPr>
          <a:xfrm>
            <a:off x="10813272" y="4552697"/>
            <a:ext cx="2075417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Event Store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C8408-0D38-457F-8DCD-5C77AE1CD43D}"/>
              </a:ext>
            </a:extLst>
          </p:cNvPr>
          <p:cNvSpPr/>
          <p:nvPr/>
        </p:nvSpPr>
        <p:spPr>
          <a:xfrm>
            <a:off x="5100758" y="1695033"/>
            <a:ext cx="2803100" cy="60669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App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F8FF4AA7-CB26-41CA-8E42-D6C21453143E}"/>
              </a:ext>
            </a:extLst>
          </p:cNvPr>
          <p:cNvSpPr/>
          <p:nvPr/>
        </p:nvSpPr>
        <p:spPr>
          <a:xfrm>
            <a:off x="4836607" y="6749967"/>
            <a:ext cx="3312369" cy="1710465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Query Store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569159-6EAF-447B-8B06-0B61821C2648}"/>
              </a:ext>
            </a:extLst>
          </p:cNvPr>
          <p:cNvSpPr/>
          <p:nvPr/>
        </p:nvSpPr>
        <p:spPr>
          <a:xfrm>
            <a:off x="4523874" y="5983342"/>
            <a:ext cx="3985139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Data Access</a:t>
            </a:r>
          </a:p>
        </p:txBody>
      </p:sp>
      <p:cxnSp>
        <p:nvCxnSpPr>
          <p:cNvPr id="8" name="Straight Arrow Connector 38">
            <a:extLst>
              <a:ext uri="{FF2B5EF4-FFF2-40B4-BE49-F238E27FC236}">
                <a16:creationId xmlns:a16="http://schemas.microsoft.com/office/drawing/2014/main" id="{219B7F71-072C-40FC-A7FE-6CA02D82FEE5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5400000">
            <a:off x="6346112" y="6579635"/>
            <a:ext cx="317012" cy="236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39">
            <a:extLst>
              <a:ext uri="{FF2B5EF4-FFF2-40B4-BE49-F238E27FC236}">
                <a16:creationId xmlns:a16="http://schemas.microsoft.com/office/drawing/2014/main" id="{D65F1824-0EF8-4BFE-91D1-BDF7715824D9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rot="16200000" flipH="1">
            <a:off x="5696993" y="3107046"/>
            <a:ext cx="1617013" cy="638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A564533-C97A-486B-8A32-EC10E5A32A4C}"/>
              </a:ext>
            </a:extLst>
          </p:cNvPr>
          <p:cNvSpPr/>
          <p:nvPr/>
        </p:nvSpPr>
        <p:spPr>
          <a:xfrm>
            <a:off x="6514732" y="4398423"/>
            <a:ext cx="1986358" cy="7581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Mortgage Proof Projector</a:t>
            </a:r>
          </a:p>
        </p:txBody>
      </p:sp>
      <p:cxnSp>
        <p:nvCxnSpPr>
          <p:cNvPr id="11" name="Straight Arrow Connector 53">
            <a:extLst>
              <a:ext uri="{FF2B5EF4-FFF2-40B4-BE49-F238E27FC236}">
                <a16:creationId xmlns:a16="http://schemas.microsoft.com/office/drawing/2014/main" id="{AB5D7866-D090-46DE-AE6A-7B149C004862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 flipV="1">
            <a:off x="8501090" y="4777503"/>
            <a:ext cx="231218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4B394D-6DC2-48D1-9695-F3F69DA3B99B}"/>
              </a:ext>
            </a:extLst>
          </p:cNvPr>
          <p:cNvSpPr txBox="1"/>
          <p:nvPr/>
        </p:nvSpPr>
        <p:spPr>
          <a:xfrm>
            <a:off x="9255564" y="4756385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Subscription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C7608C-3354-41E9-B05B-185A9C6B7AA5}"/>
              </a:ext>
            </a:extLst>
          </p:cNvPr>
          <p:cNvSpPr/>
          <p:nvPr/>
        </p:nvSpPr>
        <p:spPr>
          <a:xfrm>
            <a:off x="4523874" y="3918744"/>
            <a:ext cx="3969631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Query HTTP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16619-7A24-493E-9BD4-ADD298CAEF2A}"/>
              </a:ext>
            </a:extLst>
          </p:cNvPr>
          <p:cNvSpPr/>
          <p:nvPr/>
        </p:nvSpPr>
        <p:spPr>
          <a:xfrm>
            <a:off x="6522656" y="5193470"/>
            <a:ext cx="1986357" cy="7297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Mortgage </a:t>
            </a:r>
            <a:r>
              <a:rPr lang="en-US" sz="1800">
                <a:solidFill>
                  <a:schemeClr val="tx1"/>
                </a:solidFill>
                <a:latin typeface="Lato" panose="020F0502020204030203" pitchFamily="34" charset="0"/>
              </a:rPr>
              <a:t>Proof Projection</a:t>
            </a:r>
            <a:endParaRPr lang="en-US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F110CA-89A0-45E5-8B9B-48467781D8F5}"/>
              </a:ext>
            </a:extLst>
          </p:cNvPr>
          <p:cNvSpPr/>
          <p:nvPr/>
        </p:nvSpPr>
        <p:spPr>
          <a:xfrm>
            <a:off x="4515950" y="4398423"/>
            <a:ext cx="1986358" cy="7581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Loan Officer Projector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158534-699F-477F-BE06-53B74E155A9F}"/>
              </a:ext>
            </a:extLst>
          </p:cNvPr>
          <p:cNvSpPr/>
          <p:nvPr/>
        </p:nvSpPr>
        <p:spPr>
          <a:xfrm>
            <a:off x="4523874" y="5193470"/>
            <a:ext cx="1986357" cy="7297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Loan Officer Projection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CCAB43A1-A933-4771-8E1B-3FC4D58963F8}"/>
              </a:ext>
            </a:extLst>
          </p:cNvPr>
          <p:cNvSpPr/>
          <p:nvPr/>
        </p:nvSpPr>
        <p:spPr>
          <a:xfrm>
            <a:off x="3540464" y="2973521"/>
            <a:ext cx="2111434" cy="646986"/>
          </a:xfrm>
          <a:prstGeom prst="wedgeRoundRectCallout">
            <a:avLst>
              <a:gd name="adj1" fmla="val 67940"/>
              <a:gd name="adj2" fmla="val 9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Joins the tables while querying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70A8ECA-7F50-44F8-A187-4B276D7E403E}"/>
              </a:ext>
            </a:extLst>
          </p:cNvPr>
          <p:cNvSpPr/>
          <p:nvPr/>
        </p:nvSpPr>
        <p:spPr>
          <a:xfrm>
            <a:off x="5198551" y="7716557"/>
            <a:ext cx="1022669" cy="5248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Load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Officers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1BA5E5B-9CC1-42B6-88A8-D2904EEE665D}"/>
              </a:ext>
            </a:extLst>
          </p:cNvPr>
          <p:cNvSpPr/>
          <p:nvPr/>
        </p:nvSpPr>
        <p:spPr>
          <a:xfrm>
            <a:off x="6311820" y="7713008"/>
            <a:ext cx="1409553" cy="5283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Proofing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Documents</a:t>
            </a:r>
            <a:endParaRPr lang="LID4096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031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C3D39C6-09D5-4EE5-AA46-D7BEC65C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…or build a dedicated projection?	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2A051-7D30-4FEE-A70E-ED21A46C6F67}"/>
              </a:ext>
            </a:extLst>
          </p:cNvPr>
          <p:cNvSpPr/>
          <p:nvPr/>
        </p:nvSpPr>
        <p:spPr>
          <a:xfrm>
            <a:off x="10224393" y="4480689"/>
            <a:ext cx="2075417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Event Store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C8408-0D38-457F-8DCD-5C77AE1CD43D}"/>
              </a:ext>
            </a:extLst>
          </p:cNvPr>
          <p:cNvSpPr/>
          <p:nvPr/>
        </p:nvSpPr>
        <p:spPr>
          <a:xfrm>
            <a:off x="3524383" y="1492053"/>
            <a:ext cx="2803100" cy="60669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App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F8FF4AA7-CB26-41CA-8E42-D6C21453143E}"/>
              </a:ext>
            </a:extLst>
          </p:cNvPr>
          <p:cNvSpPr/>
          <p:nvPr/>
        </p:nvSpPr>
        <p:spPr>
          <a:xfrm>
            <a:off x="4247728" y="6677959"/>
            <a:ext cx="3312369" cy="1710465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Query Store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569159-6EAF-447B-8B06-0B61821C2648}"/>
              </a:ext>
            </a:extLst>
          </p:cNvPr>
          <p:cNvSpPr/>
          <p:nvPr/>
        </p:nvSpPr>
        <p:spPr>
          <a:xfrm>
            <a:off x="3934995" y="5911334"/>
            <a:ext cx="3985139" cy="4496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Data Access</a:t>
            </a:r>
          </a:p>
        </p:txBody>
      </p:sp>
      <p:cxnSp>
        <p:nvCxnSpPr>
          <p:cNvPr id="8" name="Straight Arrow Connector 38">
            <a:extLst>
              <a:ext uri="{FF2B5EF4-FFF2-40B4-BE49-F238E27FC236}">
                <a16:creationId xmlns:a16="http://schemas.microsoft.com/office/drawing/2014/main" id="{219B7F71-072C-40FC-A7FE-6CA02D82FEE5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5400000">
            <a:off x="5757233" y="6507627"/>
            <a:ext cx="317012" cy="236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39">
            <a:extLst>
              <a:ext uri="{FF2B5EF4-FFF2-40B4-BE49-F238E27FC236}">
                <a16:creationId xmlns:a16="http://schemas.microsoft.com/office/drawing/2014/main" id="{D65F1824-0EF8-4BFE-91D1-BDF7715824D9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rot="16200000" flipH="1">
            <a:off x="3814774" y="3209909"/>
            <a:ext cx="2227664" cy="5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A564533-C97A-486B-8A32-EC10E5A32A4C}"/>
              </a:ext>
            </a:extLst>
          </p:cNvPr>
          <p:cNvSpPr/>
          <p:nvPr/>
        </p:nvSpPr>
        <p:spPr>
          <a:xfrm>
            <a:off x="6046429" y="4326415"/>
            <a:ext cx="1858197" cy="7581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Mortgage Proof Projector</a:t>
            </a:r>
          </a:p>
        </p:txBody>
      </p:sp>
      <p:cxnSp>
        <p:nvCxnSpPr>
          <p:cNvPr id="11" name="Straight Arrow Connector 53">
            <a:extLst>
              <a:ext uri="{FF2B5EF4-FFF2-40B4-BE49-F238E27FC236}">
                <a16:creationId xmlns:a16="http://schemas.microsoft.com/office/drawing/2014/main" id="{AB5D7866-D090-46DE-AE6A-7B149C004862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 flipV="1">
            <a:off x="7904627" y="4705495"/>
            <a:ext cx="231976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4B394D-6DC2-48D1-9695-F3F69DA3B99B}"/>
              </a:ext>
            </a:extLst>
          </p:cNvPr>
          <p:cNvSpPr txBox="1"/>
          <p:nvPr/>
        </p:nvSpPr>
        <p:spPr>
          <a:xfrm>
            <a:off x="8666685" y="4684377"/>
            <a:ext cx="803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Events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C7608C-3354-41E9-B05B-185A9C6B7AA5}"/>
              </a:ext>
            </a:extLst>
          </p:cNvPr>
          <p:cNvSpPr/>
          <p:nvPr/>
        </p:nvSpPr>
        <p:spPr>
          <a:xfrm>
            <a:off x="3934995" y="4326415"/>
            <a:ext cx="1992570" cy="74038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Query HTTP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16619-7A24-493E-9BD4-ADD298CAEF2A}"/>
              </a:ext>
            </a:extLst>
          </p:cNvPr>
          <p:cNvSpPr/>
          <p:nvPr/>
        </p:nvSpPr>
        <p:spPr>
          <a:xfrm>
            <a:off x="3934995" y="5121462"/>
            <a:ext cx="3969631" cy="7297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Mortgage Proof Projection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CCAB43A1-A933-4771-8E1B-3FC4D58963F8}"/>
              </a:ext>
            </a:extLst>
          </p:cNvPr>
          <p:cNvSpPr/>
          <p:nvPr/>
        </p:nvSpPr>
        <p:spPr>
          <a:xfrm>
            <a:off x="8208169" y="5347422"/>
            <a:ext cx="2111434" cy="1191816"/>
          </a:xfrm>
          <a:prstGeom prst="wedgeRoundRectCallout">
            <a:avLst>
              <a:gd name="adj1" fmla="val -74518"/>
              <a:gd name="adj2" fmla="val -946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Processes events from the mortgage </a:t>
            </a:r>
            <a:r>
              <a:rPr lang="en-US" sz="1600" b="1" i="1" dirty="0"/>
              <a:t>and</a:t>
            </a:r>
            <a:r>
              <a:rPr lang="en-US" sz="1600" b="1" dirty="0"/>
              <a:t> loan officer aggregates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1BA5E5B-9CC1-42B6-88A8-D2904EEE665D}"/>
              </a:ext>
            </a:extLst>
          </p:cNvPr>
          <p:cNvSpPr/>
          <p:nvPr/>
        </p:nvSpPr>
        <p:spPr>
          <a:xfrm>
            <a:off x="4462701" y="7641000"/>
            <a:ext cx="2906076" cy="5283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Proofing  Document Projections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F20E2B8F-851B-45E2-99E6-FCD6DF2F38DE}"/>
              </a:ext>
            </a:extLst>
          </p:cNvPr>
          <p:cNvSpPr/>
          <p:nvPr/>
        </p:nvSpPr>
        <p:spPr>
          <a:xfrm>
            <a:off x="1295401" y="5391502"/>
            <a:ext cx="2111434" cy="919401"/>
          </a:xfrm>
          <a:prstGeom prst="wedgeRoundRectCallout">
            <a:avLst>
              <a:gd name="adj1" fmla="val 83325"/>
              <a:gd name="adj2" fmla="val -52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Contains state, mortgage number and loan officer info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EC650F49-1D9F-4CB0-AFB4-347AD94E70BC}"/>
              </a:ext>
            </a:extLst>
          </p:cNvPr>
          <p:cNvSpPr/>
          <p:nvPr/>
        </p:nvSpPr>
        <p:spPr>
          <a:xfrm>
            <a:off x="6411858" y="3491854"/>
            <a:ext cx="2111434" cy="374571"/>
          </a:xfrm>
          <a:prstGeom prst="wedgeRoundRectCallout">
            <a:avLst>
              <a:gd name="adj1" fmla="val -42607"/>
              <a:gd name="adj2" fmla="val 1867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Autonomous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33C8D7AD-632E-4080-A72E-96F84F760125}"/>
              </a:ext>
            </a:extLst>
          </p:cNvPr>
          <p:cNvSpPr/>
          <p:nvPr/>
        </p:nvSpPr>
        <p:spPr>
          <a:xfrm>
            <a:off x="8948764" y="3347965"/>
            <a:ext cx="2111434" cy="646986"/>
          </a:xfrm>
          <a:prstGeom prst="wedgeRoundRectCallout">
            <a:avLst>
              <a:gd name="adj1" fmla="val -104148"/>
              <a:gd name="adj2" fmla="val 1433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Can be asynchronous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88BA02E6-B7CA-4D8B-9FAF-DEFA85AAB88B}"/>
              </a:ext>
            </a:extLst>
          </p:cNvPr>
          <p:cNvSpPr/>
          <p:nvPr/>
        </p:nvSpPr>
        <p:spPr>
          <a:xfrm>
            <a:off x="2495134" y="2360289"/>
            <a:ext cx="2111434" cy="646986"/>
          </a:xfrm>
          <a:prstGeom prst="wedgeRoundRectCallout">
            <a:avLst>
              <a:gd name="adj1" fmla="val 63382"/>
              <a:gd name="adj2" fmla="val -128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Can be stale. Now what?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DA4BFBB-754A-4D8C-BC3E-C17E74E44863}"/>
              </a:ext>
            </a:extLst>
          </p:cNvPr>
          <p:cNvSpPr/>
          <p:nvPr/>
        </p:nvSpPr>
        <p:spPr>
          <a:xfrm>
            <a:off x="1655441" y="7533191"/>
            <a:ext cx="2111434" cy="374571"/>
          </a:xfrm>
          <a:prstGeom prst="wedgeRoundRectCallout">
            <a:avLst>
              <a:gd name="adj1" fmla="val 83325"/>
              <a:gd name="adj2" fmla="val -52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Can be anything.</a:t>
            </a:r>
          </a:p>
        </p:txBody>
      </p:sp>
    </p:spTree>
    <p:extLst>
      <p:ext uri="{BB962C8B-B14F-4D97-AF65-F5344CB8AC3E}">
        <p14:creationId xmlns:p14="http://schemas.microsoft.com/office/powerpoint/2010/main" val="728787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1" grpId="0" animBg="1"/>
      <p:bldP spid="32" grpId="0" animBg="1"/>
      <p:bldP spid="33" grpId="0" animBg="1"/>
      <p:bldP spid="20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887C15-695A-4C1A-B125-E486A81D5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real-world challenges</a:t>
            </a:r>
            <a:endParaRPr lang="LID4096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79B7B4-69B3-4D83-AC02-067943A64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182AB-35A6-4B9A-8B76-E230E201F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855143"/>
      </p:ext>
    </p:extLst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…a new version requires a schema change?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What if…</a:t>
            </a:r>
            <a:endParaRPr lang="LID4096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7731"/>
      </p:ext>
    </p:extLst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B303-FC2B-41E4-BAD6-4403F27E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Out-of-place blue/</a:t>
            </a:r>
            <a:r>
              <a:rPr lang="en-US">
                <a:solidFill>
                  <a:schemeClr val="tx2"/>
                </a:solidFill>
              </a:rPr>
              <a:t>green upgrade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F3899-17AC-43B8-8319-CCE4BE351A2F}"/>
              </a:ext>
            </a:extLst>
          </p:cNvPr>
          <p:cNvSpPr txBox="1"/>
          <p:nvPr/>
        </p:nvSpPr>
        <p:spPr>
          <a:xfrm>
            <a:off x="4526887" y="6804248"/>
            <a:ext cx="2661202" cy="79480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5pPr>
            <a:lvl6pPr marL="2286000" defTabSz="914400">
              <a:defRPr>
                <a:solidFill>
                  <a:schemeClr val="dk1"/>
                </a:solidFill>
              </a:defRPr>
            </a:lvl6pPr>
            <a:lvl7pPr marL="2743200" defTabSz="914400">
              <a:defRPr>
                <a:solidFill>
                  <a:schemeClr val="dk1"/>
                </a:solidFill>
              </a:defRPr>
            </a:lvl7pPr>
            <a:lvl8pPr marL="3200400" defTabSz="914400">
              <a:defRPr>
                <a:solidFill>
                  <a:schemeClr val="dk1"/>
                </a:solidFill>
              </a:defRPr>
            </a:lvl8pPr>
            <a:lvl9pPr marL="3657600" defTabSz="914400"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Event Store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A026F-87B5-4D61-BE70-7A33F41C11C1}"/>
              </a:ext>
            </a:extLst>
          </p:cNvPr>
          <p:cNvSpPr/>
          <p:nvPr/>
        </p:nvSpPr>
        <p:spPr>
          <a:xfrm>
            <a:off x="6138504" y="5299682"/>
            <a:ext cx="1414924" cy="7649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E418BF1D-E5BC-41CF-A6BD-474865F966BF}"/>
              </a:ext>
            </a:extLst>
          </p:cNvPr>
          <p:cNvSpPr/>
          <p:nvPr/>
        </p:nvSpPr>
        <p:spPr>
          <a:xfrm>
            <a:off x="4385037" y="3747142"/>
            <a:ext cx="2834577" cy="674512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Application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67BF02A7-2416-4182-890F-EC5C83B399C1}"/>
              </a:ext>
            </a:extLst>
          </p:cNvPr>
          <p:cNvSpPr/>
          <p:nvPr/>
        </p:nvSpPr>
        <p:spPr>
          <a:xfrm>
            <a:off x="9860193" y="3771114"/>
            <a:ext cx="2834577" cy="674512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Application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84F6A268-0259-4836-9403-08EA0523F075}"/>
              </a:ext>
            </a:extLst>
          </p:cNvPr>
          <p:cNvSpPr/>
          <p:nvPr/>
        </p:nvSpPr>
        <p:spPr>
          <a:xfrm>
            <a:off x="3970294" y="1926649"/>
            <a:ext cx="8630363" cy="674512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Network Load Balancer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881E43-71E1-4051-B102-1BD081D91B10}"/>
              </a:ext>
            </a:extLst>
          </p:cNvPr>
          <p:cNvSpPr/>
          <p:nvPr/>
        </p:nvSpPr>
        <p:spPr>
          <a:xfrm>
            <a:off x="3527649" y="2975903"/>
            <a:ext cx="4464496" cy="483645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82B863-8BB9-4022-82F3-575B37C7A6B7}"/>
              </a:ext>
            </a:extLst>
          </p:cNvPr>
          <p:cNvSpPr/>
          <p:nvPr/>
        </p:nvSpPr>
        <p:spPr>
          <a:xfrm>
            <a:off x="9045234" y="2975902"/>
            <a:ext cx="4464496" cy="483645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F74DE-3DB3-4B34-9F12-ECC7E9D80145}"/>
              </a:ext>
            </a:extLst>
          </p:cNvPr>
          <p:cNvSpPr txBox="1"/>
          <p:nvPr/>
        </p:nvSpPr>
        <p:spPr>
          <a:xfrm>
            <a:off x="9946881" y="6819950"/>
            <a:ext cx="2661202" cy="79480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dk1"/>
                </a:solidFill>
              </a:defRPr>
            </a:lvl5pPr>
            <a:lvl6pPr marL="2286000" defTabSz="914400">
              <a:defRPr>
                <a:solidFill>
                  <a:schemeClr val="dk1"/>
                </a:solidFill>
              </a:defRPr>
            </a:lvl6pPr>
            <a:lvl7pPr marL="2743200" defTabSz="914400">
              <a:defRPr>
                <a:solidFill>
                  <a:schemeClr val="dk1"/>
                </a:solidFill>
              </a:defRPr>
            </a:lvl7pPr>
            <a:lvl8pPr marL="3200400" defTabSz="914400">
              <a:defRPr>
                <a:solidFill>
                  <a:schemeClr val="dk1"/>
                </a:solidFill>
              </a:defRPr>
            </a:lvl8pPr>
            <a:lvl9pPr marL="3657600" defTabSz="914400"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Event Store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1C8AC-03AB-4069-9CF5-452C1A80AC1D}"/>
              </a:ext>
            </a:extLst>
          </p:cNvPr>
          <p:cNvSpPr txBox="1"/>
          <p:nvPr/>
        </p:nvSpPr>
        <p:spPr>
          <a:xfrm>
            <a:off x="4823793" y="3040087"/>
            <a:ext cx="1885724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pPr algn="ctr"/>
            <a:r>
              <a:rPr lang="en-US" sz="2000" dirty="0"/>
              <a:t>Version 1</a:t>
            </a:r>
            <a:endParaRPr lang="nl-NL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29555D-594F-4CF2-B753-ED62C005C911}"/>
              </a:ext>
            </a:extLst>
          </p:cNvPr>
          <p:cNvSpPr txBox="1"/>
          <p:nvPr/>
        </p:nvSpPr>
        <p:spPr>
          <a:xfrm>
            <a:off x="10276057" y="3059071"/>
            <a:ext cx="1885724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pPr algn="ctr"/>
            <a:r>
              <a:rPr lang="en-US" sz="2000" dirty="0"/>
              <a:t>Version 2</a:t>
            </a:r>
            <a:endParaRPr lang="nl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533AFC-0C61-481E-AAF4-1409AE22274C}"/>
              </a:ext>
            </a:extLst>
          </p:cNvPr>
          <p:cNvSpPr txBox="1"/>
          <p:nvPr/>
        </p:nvSpPr>
        <p:spPr>
          <a:xfrm>
            <a:off x="7575828" y="6864683"/>
            <a:ext cx="1885724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pPr algn="ctr"/>
            <a:r>
              <a:rPr lang="en-US" sz="2000" dirty="0"/>
              <a:t>events</a:t>
            </a:r>
            <a:endParaRPr lang="nl-NL" sz="2000" dirty="0"/>
          </a:p>
        </p:txBody>
      </p:sp>
      <p:cxnSp>
        <p:nvCxnSpPr>
          <p:cNvPr id="16" name="Straight Arrow Connector 14">
            <a:extLst>
              <a:ext uri="{FF2B5EF4-FFF2-40B4-BE49-F238E27FC236}">
                <a16:creationId xmlns:a16="http://schemas.microsoft.com/office/drawing/2014/main" id="{04B81778-9441-4174-A66A-644F22016AB5}"/>
              </a:ext>
            </a:extLst>
          </p:cNvPr>
          <p:cNvCxnSpPr>
            <a:cxnSpLocks/>
            <a:stCxn id="4" idx="4"/>
            <a:endCxn id="12" idx="2"/>
          </p:cNvCxnSpPr>
          <p:nvPr/>
        </p:nvCxnSpPr>
        <p:spPr>
          <a:xfrm>
            <a:off x="7188089" y="7201649"/>
            <a:ext cx="2758792" cy="1570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ED58B1F7-C3F9-4140-BCDF-F983F5E70761}"/>
              </a:ext>
            </a:extLst>
          </p:cNvPr>
          <p:cNvSpPr/>
          <p:nvPr/>
        </p:nvSpPr>
        <p:spPr>
          <a:xfrm>
            <a:off x="4265041" y="5201688"/>
            <a:ext cx="1470859" cy="98637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>
                <a:solidFill>
                  <a:schemeClr val="tx1"/>
                </a:solidFill>
                <a:latin typeface="Lato" panose="020F0502020204030203" pitchFamily="34" charset="0"/>
              </a:rPr>
              <a:t>Projection</a:t>
            </a:r>
            <a:endParaRPr lang="nl-NL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3D01F4-177C-4719-839C-6321A41B8249}"/>
              </a:ext>
            </a:extLst>
          </p:cNvPr>
          <p:cNvSpPr/>
          <p:nvPr/>
        </p:nvSpPr>
        <p:spPr>
          <a:xfrm>
            <a:off x="11757225" y="5286244"/>
            <a:ext cx="1414924" cy="7649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</a:t>
            </a: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078080B4-DE7B-444F-8109-17EE6827C968}"/>
              </a:ext>
            </a:extLst>
          </p:cNvPr>
          <p:cNvSpPr/>
          <p:nvPr/>
        </p:nvSpPr>
        <p:spPr>
          <a:xfrm>
            <a:off x="9806622" y="5175549"/>
            <a:ext cx="1470859" cy="98637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>
                <a:solidFill>
                  <a:schemeClr val="tx1"/>
                </a:solidFill>
                <a:latin typeface="Lato" panose="020F0502020204030203" pitchFamily="34" charset="0"/>
              </a:rPr>
              <a:t>Projection</a:t>
            </a:r>
            <a:endParaRPr lang="nl-NL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cxnSp>
        <p:nvCxnSpPr>
          <p:cNvPr id="25" name="Straight Arrow Connector 14">
            <a:extLst>
              <a:ext uri="{FF2B5EF4-FFF2-40B4-BE49-F238E27FC236}">
                <a16:creationId xmlns:a16="http://schemas.microsoft.com/office/drawing/2014/main" id="{5989BEDC-63B1-4141-8BBC-0CCD8E3EC69C}"/>
              </a:ext>
            </a:extLst>
          </p:cNvPr>
          <p:cNvCxnSpPr>
            <a:cxnSpLocks/>
            <a:stCxn id="12" idx="1"/>
            <a:endCxn id="23" idx="2"/>
          </p:cNvCxnSpPr>
          <p:nvPr/>
        </p:nvCxnSpPr>
        <p:spPr>
          <a:xfrm rot="5400000" flipH="1" flipV="1">
            <a:off x="11486721" y="5841985"/>
            <a:ext cx="768726" cy="118720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4">
            <a:extLst>
              <a:ext uri="{FF2B5EF4-FFF2-40B4-BE49-F238E27FC236}">
                <a16:creationId xmlns:a16="http://schemas.microsoft.com/office/drawing/2014/main" id="{40B79D59-4163-43E0-8305-573B7948BD4E}"/>
              </a:ext>
            </a:extLst>
          </p:cNvPr>
          <p:cNvCxnSpPr>
            <a:cxnSpLocks/>
            <a:stCxn id="23" idx="1"/>
            <a:endCxn id="24" idx="4"/>
          </p:cNvCxnSpPr>
          <p:nvPr/>
        </p:nvCxnSpPr>
        <p:spPr>
          <a:xfrm rot="10800000">
            <a:off x="11277481" y="5668734"/>
            <a:ext cx="47974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4">
            <a:extLst>
              <a:ext uri="{FF2B5EF4-FFF2-40B4-BE49-F238E27FC236}">
                <a16:creationId xmlns:a16="http://schemas.microsoft.com/office/drawing/2014/main" id="{13FC25CA-3555-4B70-AE79-5D00934BD3B6}"/>
              </a:ext>
            </a:extLst>
          </p:cNvPr>
          <p:cNvCxnSpPr>
            <a:cxnSpLocks/>
            <a:stCxn id="4" idx="1"/>
            <a:endCxn id="5" idx="2"/>
          </p:cNvCxnSpPr>
          <p:nvPr/>
        </p:nvCxnSpPr>
        <p:spPr>
          <a:xfrm rot="5400000" flipH="1" flipV="1">
            <a:off x="5981934" y="5940216"/>
            <a:ext cx="739586" cy="98847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4">
            <a:extLst>
              <a:ext uri="{FF2B5EF4-FFF2-40B4-BE49-F238E27FC236}">
                <a16:creationId xmlns:a16="http://schemas.microsoft.com/office/drawing/2014/main" id="{32D32032-57E2-4CC2-B859-39E2173FC451}"/>
              </a:ext>
            </a:extLst>
          </p:cNvPr>
          <p:cNvCxnSpPr>
            <a:cxnSpLocks/>
            <a:stCxn id="5" idx="1"/>
            <a:endCxn id="22" idx="4"/>
          </p:cNvCxnSpPr>
          <p:nvPr/>
        </p:nvCxnSpPr>
        <p:spPr>
          <a:xfrm rot="10800000" flipV="1">
            <a:off x="5735900" y="5682171"/>
            <a:ext cx="402604" cy="1270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4">
            <a:extLst>
              <a:ext uri="{FF2B5EF4-FFF2-40B4-BE49-F238E27FC236}">
                <a16:creationId xmlns:a16="http://schemas.microsoft.com/office/drawing/2014/main" id="{30E0A1A9-3B5B-4806-A1D9-F4E9EC8E8E2C}"/>
              </a:ext>
            </a:extLst>
          </p:cNvPr>
          <p:cNvCxnSpPr>
            <a:cxnSpLocks/>
            <a:stCxn id="7" idx="2"/>
            <a:endCxn id="22" idx="1"/>
          </p:cNvCxnSpPr>
          <p:nvPr/>
        </p:nvCxnSpPr>
        <p:spPr>
          <a:xfrm rot="5400000">
            <a:off x="5011382" y="4410744"/>
            <a:ext cx="780034" cy="80185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4">
            <a:extLst>
              <a:ext uri="{FF2B5EF4-FFF2-40B4-BE49-F238E27FC236}">
                <a16:creationId xmlns:a16="http://schemas.microsoft.com/office/drawing/2014/main" id="{598F6F95-4A65-4D6B-8A42-A4CF6B081BB4}"/>
              </a:ext>
            </a:extLst>
          </p:cNvPr>
          <p:cNvCxnSpPr>
            <a:cxnSpLocks/>
            <a:stCxn id="8" idx="2"/>
            <a:endCxn id="24" idx="1"/>
          </p:cNvCxnSpPr>
          <p:nvPr/>
        </p:nvCxnSpPr>
        <p:spPr>
          <a:xfrm rot="5400000">
            <a:off x="10544806" y="4442872"/>
            <a:ext cx="729923" cy="73543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4">
            <a:extLst>
              <a:ext uri="{FF2B5EF4-FFF2-40B4-BE49-F238E27FC236}">
                <a16:creationId xmlns:a16="http://schemas.microsoft.com/office/drawing/2014/main" id="{675FED69-24A2-44C5-AEE4-BEA4F5AF6FF8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rot="10800000">
            <a:off x="7219615" y="4084398"/>
            <a:ext cx="2640579" cy="239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A155C3C-5019-4664-90B5-0204093B05B2}"/>
              </a:ext>
            </a:extLst>
          </p:cNvPr>
          <p:cNvSpPr txBox="1"/>
          <p:nvPr/>
        </p:nvSpPr>
        <p:spPr>
          <a:xfrm>
            <a:off x="7552423" y="3773672"/>
            <a:ext cx="1885724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pPr algn="ctr"/>
            <a:r>
              <a:rPr lang="en-US" sz="2000" dirty="0"/>
              <a:t>bring off-line</a:t>
            </a:r>
            <a:endParaRPr lang="nl-NL" sz="2000" dirty="0"/>
          </a:p>
        </p:txBody>
      </p:sp>
      <p:sp>
        <p:nvSpPr>
          <p:cNvPr id="68" name="Callout: Line 67">
            <a:extLst>
              <a:ext uri="{FF2B5EF4-FFF2-40B4-BE49-F238E27FC236}">
                <a16:creationId xmlns:a16="http://schemas.microsoft.com/office/drawing/2014/main" id="{F90C8719-C7B8-40E2-AB97-ADB8DFF26DAF}"/>
              </a:ext>
            </a:extLst>
          </p:cNvPr>
          <p:cNvSpPr/>
          <p:nvPr/>
        </p:nvSpPr>
        <p:spPr>
          <a:xfrm>
            <a:off x="1978093" y="2870851"/>
            <a:ext cx="2531270" cy="800219"/>
          </a:xfrm>
          <a:prstGeom prst="borderCallout1">
            <a:avLst>
              <a:gd name="adj1" fmla="val 94339"/>
              <a:gd name="adj2" fmla="val 41414"/>
              <a:gd name="adj3" fmla="val 121598"/>
              <a:gd name="adj4" fmla="val 1231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Returns HTTP 503</a:t>
            </a:r>
            <a:br>
              <a:rPr lang="en-US" sz="1600" b="1" dirty="0"/>
            </a:br>
            <a:r>
              <a:rPr lang="en-US" sz="1600" b="1" dirty="0"/>
              <a:t>(Service </a:t>
            </a:r>
            <a:r>
              <a:rPr lang="en-US" sz="1600" b="1"/>
              <a:t>Unavailable)</a:t>
            </a:r>
            <a:endParaRPr lang="LID4096" sz="1600" b="1" dirty="0"/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97AFF099-83AC-4F93-B7F6-64433FD9882A}"/>
              </a:ext>
            </a:extLst>
          </p:cNvPr>
          <p:cNvSpPr/>
          <p:nvPr/>
        </p:nvSpPr>
        <p:spPr>
          <a:xfrm>
            <a:off x="12756445" y="2812849"/>
            <a:ext cx="2531270" cy="800219"/>
          </a:xfrm>
          <a:prstGeom prst="borderCallout1">
            <a:avLst>
              <a:gd name="adj1" fmla="val 94339"/>
              <a:gd name="adj2" fmla="val 41414"/>
              <a:gd name="adj3" fmla="val 161928"/>
              <a:gd name="adj4" fmla="val -597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Returns HTTP 503</a:t>
            </a:r>
            <a:br>
              <a:rPr lang="en-US" sz="1600" b="1" dirty="0"/>
            </a:br>
            <a:r>
              <a:rPr lang="en-US" sz="1600" b="1" dirty="0"/>
              <a:t>(Service </a:t>
            </a:r>
            <a:r>
              <a:rPr lang="en-US" sz="1600" b="1"/>
              <a:t>Unavailable)</a:t>
            </a:r>
            <a:endParaRPr lang="LID4096" sz="1600" b="1" dirty="0"/>
          </a:p>
        </p:txBody>
      </p:sp>
    </p:spTree>
    <p:extLst>
      <p:ext uri="{BB962C8B-B14F-4D97-AF65-F5344CB8AC3E}">
        <p14:creationId xmlns:p14="http://schemas.microsoft.com/office/powerpoint/2010/main" val="338679631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 animBg="1"/>
      <p:bldP spid="23" grpId="0" animBg="1"/>
      <p:bldP spid="24" grpId="0" animBg="1"/>
      <p:bldP spid="67" grpId="0" animBg="1"/>
      <p:bldP spid="68" grpId="0" animBg="1"/>
      <p:bldP spid="30" grpId="0" animBg="1"/>
      <p:bldP spid="3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B303-FC2B-41E4-BAD6-4403F27E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In-Place Upgrades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50B72-9D47-422F-BA3A-8B21D46F861C}"/>
              </a:ext>
            </a:extLst>
          </p:cNvPr>
          <p:cNvSpPr txBox="1"/>
          <p:nvPr/>
        </p:nvSpPr>
        <p:spPr>
          <a:xfrm>
            <a:off x="5902117" y="6228988"/>
            <a:ext cx="2661202" cy="79480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Event Store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9AED3-166C-446F-A5F8-CC463B2145A4}"/>
              </a:ext>
            </a:extLst>
          </p:cNvPr>
          <p:cNvSpPr/>
          <p:nvPr/>
        </p:nvSpPr>
        <p:spPr>
          <a:xfrm>
            <a:off x="6525256" y="4758256"/>
            <a:ext cx="1414924" cy="7649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68051F6B-17D3-4B43-8DA3-AE0A6ADADEDA}"/>
              </a:ext>
            </a:extLst>
          </p:cNvPr>
          <p:cNvSpPr/>
          <p:nvPr/>
        </p:nvSpPr>
        <p:spPr>
          <a:xfrm>
            <a:off x="4825128" y="3171078"/>
            <a:ext cx="4960547" cy="674512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6C3A03-ACF9-449F-BF87-4B1F85EA4150}"/>
              </a:ext>
            </a:extLst>
          </p:cNvPr>
          <p:cNvSpPr/>
          <p:nvPr/>
        </p:nvSpPr>
        <p:spPr>
          <a:xfrm>
            <a:off x="4535761" y="2399839"/>
            <a:ext cx="5688632" cy="483645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62C406C-AB17-47CD-82A2-7FBB9488DDE6}"/>
              </a:ext>
            </a:extLst>
          </p:cNvPr>
          <p:cNvSpPr/>
          <p:nvPr/>
        </p:nvSpPr>
        <p:spPr>
          <a:xfrm>
            <a:off x="8257514" y="4662555"/>
            <a:ext cx="1470859" cy="98637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>
                <a:solidFill>
                  <a:schemeClr val="tx1"/>
                </a:solidFill>
                <a:latin typeface="Lato" panose="020F0502020204030203" pitchFamily="34" charset="0"/>
              </a:rPr>
              <a:t>Version 2</a:t>
            </a:r>
            <a:endParaRPr lang="nl-NL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cxnSp>
        <p:nvCxnSpPr>
          <p:cNvPr id="10" name="Straight Arrow Connector 14">
            <a:extLst>
              <a:ext uri="{FF2B5EF4-FFF2-40B4-BE49-F238E27FC236}">
                <a16:creationId xmlns:a16="http://schemas.microsoft.com/office/drawing/2014/main" id="{A5FBD850-501E-440C-B1A2-5A524AF01527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 rot="5400000">
            <a:off x="6879842" y="5876112"/>
            <a:ext cx="70575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4">
            <a:extLst>
              <a:ext uri="{FF2B5EF4-FFF2-40B4-BE49-F238E27FC236}">
                <a16:creationId xmlns:a16="http://schemas.microsoft.com/office/drawing/2014/main" id="{2CE8FA2C-266F-473F-B988-78B90C8DD70E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>
            <a:off x="7940180" y="5140746"/>
            <a:ext cx="317334" cy="1499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64DEB170-4977-4F60-90C9-2D15558EBFE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16200000" flipH="1">
            <a:off x="7740691" y="3410301"/>
            <a:ext cx="816965" cy="168754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2F245946-FC72-4327-A25D-BEABC2BCFD10}"/>
              </a:ext>
            </a:extLst>
          </p:cNvPr>
          <p:cNvSpPr/>
          <p:nvPr/>
        </p:nvSpPr>
        <p:spPr>
          <a:xfrm>
            <a:off x="9048426" y="6199195"/>
            <a:ext cx="2488822" cy="338554"/>
          </a:xfrm>
          <a:prstGeom prst="borderCallout1">
            <a:avLst>
              <a:gd name="adj1" fmla="val 94339"/>
              <a:gd name="adj2" fmla="val 41414"/>
              <a:gd name="adj3" fmla="val -104865"/>
              <a:gd name="adj4" fmla="val -7232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Owns schema </a:t>
            </a:r>
            <a:endParaRPr lang="LID4096" sz="1600" b="1" dirty="0"/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1B01CE2F-8644-4C48-BFB2-36C73DC8078C}"/>
              </a:ext>
            </a:extLst>
          </p:cNvPr>
          <p:cNvSpPr/>
          <p:nvPr/>
        </p:nvSpPr>
        <p:spPr>
          <a:xfrm>
            <a:off x="4825128" y="4634717"/>
            <a:ext cx="1470859" cy="98637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Version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92CC0-1E42-4725-969E-1706F6EB79AA}"/>
              </a:ext>
            </a:extLst>
          </p:cNvPr>
          <p:cNvSpPr txBox="1"/>
          <p:nvPr/>
        </p:nvSpPr>
        <p:spPr>
          <a:xfrm>
            <a:off x="4619551" y="4601742"/>
            <a:ext cx="188572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pPr algn="ctr"/>
            <a:r>
              <a:rPr lang="en-US" sz="7200" dirty="0"/>
              <a:t>X</a:t>
            </a:r>
            <a:endParaRPr lang="nl-NL" sz="7200" dirty="0"/>
          </a:p>
        </p:txBody>
      </p:sp>
      <p:sp>
        <p:nvSpPr>
          <p:cNvPr id="39" name="Callout: Line 38">
            <a:extLst>
              <a:ext uri="{FF2B5EF4-FFF2-40B4-BE49-F238E27FC236}">
                <a16:creationId xmlns:a16="http://schemas.microsoft.com/office/drawing/2014/main" id="{FFF92A1C-DC3E-47B2-B651-06B26A6F1BB8}"/>
              </a:ext>
            </a:extLst>
          </p:cNvPr>
          <p:cNvSpPr/>
          <p:nvPr/>
        </p:nvSpPr>
        <p:spPr>
          <a:xfrm>
            <a:off x="10366488" y="2348470"/>
            <a:ext cx="2995179" cy="800219"/>
          </a:xfrm>
          <a:prstGeom prst="borderCallout1">
            <a:avLst>
              <a:gd name="adj1" fmla="val 94339"/>
              <a:gd name="adj2" fmla="val 41414"/>
              <a:gd name="adj3" fmla="val 320342"/>
              <a:gd name="adj4" fmla="val -2415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Involves down-time until </a:t>
            </a:r>
            <a:br>
              <a:rPr lang="en-US" sz="1600" b="1" dirty="0"/>
            </a:br>
            <a:r>
              <a:rPr lang="en-US" sz="1600" b="1" dirty="0"/>
              <a:t>projections </a:t>
            </a:r>
            <a:r>
              <a:rPr lang="en-US" sz="1600" b="1"/>
              <a:t>are rebuild</a:t>
            </a:r>
            <a:endParaRPr lang="LID4096" sz="1600" b="1" dirty="0"/>
          </a:p>
        </p:txBody>
      </p:sp>
      <p:cxnSp>
        <p:nvCxnSpPr>
          <p:cNvPr id="17" name="Straight Arrow Connector 14">
            <a:extLst>
              <a:ext uri="{FF2B5EF4-FFF2-40B4-BE49-F238E27FC236}">
                <a16:creationId xmlns:a16="http://schemas.microsoft.com/office/drawing/2014/main" id="{BA832439-8559-4EF6-AB30-91519D68D12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055832" y="3352172"/>
            <a:ext cx="756152" cy="174298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842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8" grpId="0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780E4-FA9F-40FE-9823-6A79258B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3" y="272008"/>
            <a:ext cx="11522329" cy="8316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D7836-957D-4F6D-8C76-A7EB2F85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65" y="690017"/>
            <a:ext cx="11753850" cy="818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4129E-C1EA-483A-AC2E-93EA8248C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585" y="0"/>
            <a:ext cx="11287395" cy="91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C84894-1B95-4476-9653-F1A5268E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841" y="234107"/>
            <a:ext cx="10640044" cy="863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767B6-5AF7-49B7-BF23-202D0AAD0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688" y="690017"/>
            <a:ext cx="10351291" cy="81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5417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…the terminology changes?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What if…</a:t>
            </a:r>
            <a:endParaRPr lang="LID4096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66999"/>
      </p:ext>
    </p:extLst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6417-ECF4-4C22-8A90-47B6ABBC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Evolve </a:t>
            </a:r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>
                <a:solidFill>
                  <a:schemeClr val="tx2"/>
                </a:solidFill>
              </a:rPr>
              <a:t>event schema.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C9265-04A8-46CB-8229-72C5B13EC707}"/>
              </a:ext>
            </a:extLst>
          </p:cNvPr>
          <p:cNvSpPr/>
          <p:nvPr/>
        </p:nvSpPr>
        <p:spPr>
          <a:xfrm>
            <a:off x="6149675" y="1628491"/>
            <a:ext cx="2187067" cy="63095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HTTP Command 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052E2-3B7B-4CC9-8694-5B1AADBC7A7C}"/>
              </a:ext>
            </a:extLst>
          </p:cNvPr>
          <p:cNvSpPr/>
          <p:nvPr/>
        </p:nvSpPr>
        <p:spPr>
          <a:xfrm>
            <a:off x="6154165" y="2778355"/>
            <a:ext cx="2190788" cy="63095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Some Command 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3C4F0F-2517-4ECD-996F-3F9D3B9A5ED3}"/>
              </a:ext>
            </a:extLst>
          </p:cNvPr>
          <p:cNvSpPr/>
          <p:nvPr/>
        </p:nvSpPr>
        <p:spPr>
          <a:xfrm>
            <a:off x="6397679" y="4253361"/>
            <a:ext cx="1738244" cy="63095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Customer #123</a:t>
            </a:r>
          </a:p>
        </p:txBody>
      </p:sp>
      <p:cxnSp>
        <p:nvCxnSpPr>
          <p:cNvPr id="7" name="Straight Arrow Connector 14">
            <a:extLst>
              <a:ext uri="{FF2B5EF4-FFF2-40B4-BE49-F238E27FC236}">
                <a16:creationId xmlns:a16="http://schemas.microsoft.com/office/drawing/2014/main" id="{E3CDA875-E413-48D8-85D2-A3A164DAF17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6200000" flipH="1">
            <a:off x="6986929" y="2515725"/>
            <a:ext cx="518910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4">
            <a:extLst>
              <a:ext uri="{FF2B5EF4-FFF2-40B4-BE49-F238E27FC236}">
                <a16:creationId xmlns:a16="http://schemas.microsoft.com/office/drawing/2014/main" id="{320BF0FB-CD21-41B8-85A9-A910A0A5F2A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6836154" y="3822714"/>
            <a:ext cx="844052" cy="17242"/>
          </a:xfrm>
          <a:prstGeom prst="curved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12164318-F118-4A15-95B3-130B8AC4E7B2}"/>
              </a:ext>
            </a:extLst>
          </p:cNvPr>
          <p:cNvSpPr/>
          <p:nvPr/>
        </p:nvSpPr>
        <p:spPr>
          <a:xfrm>
            <a:off x="6495659" y="6997511"/>
            <a:ext cx="1697198" cy="958865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>
                <a:solidFill>
                  <a:schemeClr val="tx1"/>
                </a:solidFill>
                <a:latin typeface="Lato" panose="020F0502020204030203" pitchFamily="34" charset="0"/>
              </a:rPr>
              <a:t>Event Store</a:t>
            </a:r>
            <a:endParaRPr lang="nl-NL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5AB78-474B-44D7-A168-4C2916041E9B}"/>
              </a:ext>
            </a:extLst>
          </p:cNvPr>
          <p:cNvCxnSpPr>
            <a:cxnSpLocks/>
            <a:stCxn id="35" idx="1"/>
            <a:endCxn id="9" idx="4"/>
          </p:cNvCxnSpPr>
          <p:nvPr/>
        </p:nvCxnSpPr>
        <p:spPr>
          <a:xfrm rot="10800000" flipV="1">
            <a:off x="8192857" y="7210650"/>
            <a:ext cx="2275394" cy="26629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7F8675-C0FF-4B5E-BF72-F0A3BC31F3BB}"/>
              </a:ext>
            </a:extLst>
          </p:cNvPr>
          <p:cNvSpPr txBox="1"/>
          <p:nvPr/>
        </p:nvSpPr>
        <p:spPr>
          <a:xfrm>
            <a:off x="10468251" y="6840611"/>
            <a:ext cx="2082977" cy="740077"/>
          </a:xfrm>
          <a:prstGeom prst="flowChartDocumen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</a:lvl2pPr>
            <a:lvl3pPr marL="914400" fontAlgn="base">
              <a:spcBef>
                <a:spcPct val="0"/>
              </a:spcBef>
              <a:spcAft>
                <a:spcPct val="0"/>
              </a:spcAft>
            </a:lvl3pPr>
            <a:lvl4pPr marL="1371600" fontAlgn="base">
              <a:spcBef>
                <a:spcPct val="0"/>
              </a:spcBef>
              <a:spcAft>
                <a:spcPct val="0"/>
              </a:spcAft>
            </a:lvl4pPr>
            <a:lvl5pPr marL="1828800" fontAlgn="base">
              <a:spcBef>
                <a:spcPct val="0"/>
              </a:spcBef>
              <a:spcAft>
                <a:spcPct val="0"/>
              </a:spcAft>
            </a:lvl5pPr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r>
              <a:rPr lang="en-US" dirty="0"/>
              <a:t>Customer Created Event</a:t>
            </a:r>
          </a:p>
        </p:txBody>
      </p:sp>
      <p:cxnSp>
        <p:nvCxnSpPr>
          <p:cNvPr id="36" name="Straight Arrow Connector 14">
            <a:extLst>
              <a:ext uri="{FF2B5EF4-FFF2-40B4-BE49-F238E27FC236}">
                <a16:creationId xmlns:a16="http://schemas.microsoft.com/office/drawing/2014/main" id="{50D52380-751E-4641-9FD0-F857B67FFF7E}"/>
              </a:ext>
            </a:extLst>
          </p:cNvPr>
          <p:cNvCxnSpPr>
            <a:cxnSpLocks/>
            <a:stCxn id="5" idx="1"/>
            <a:endCxn id="9" idx="2"/>
          </p:cNvCxnSpPr>
          <p:nvPr/>
        </p:nvCxnSpPr>
        <p:spPr>
          <a:xfrm rot="10800000" flipH="1" flipV="1">
            <a:off x="6154165" y="3093832"/>
            <a:ext cx="341494" cy="4383112"/>
          </a:xfrm>
          <a:prstGeom prst="curvedConnector3">
            <a:avLst>
              <a:gd name="adj1" fmla="val -66941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30107F6-9F9C-478B-9C2C-3B83DC543905}"/>
              </a:ext>
            </a:extLst>
          </p:cNvPr>
          <p:cNvSpPr txBox="1"/>
          <p:nvPr/>
        </p:nvSpPr>
        <p:spPr>
          <a:xfrm>
            <a:off x="3696918" y="4430338"/>
            <a:ext cx="2391680" cy="276999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sz="1800" b="0" dirty="0">
                <a:solidFill>
                  <a:schemeClr val="tx1"/>
                </a:solidFill>
                <a:latin typeface="Lato" panose="020F0502020204030203" pitchFamily="34" charset="0"/>
              </a:rPr>
              <a:t>Get&lt;Customer&gt;(“123”)</a:t>
            </a:r>
            <a:endParaRPr lang="nl-NL" sz="1800" b="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692E0C-0367-4E90-A0C8-8E371430821F}"/>
              </a:ext>
            </a:extLst>
          </p:cNvPr>
          <p:cNvSpPr/>
          <p:nvPr/>
        </p:nvSpPr>
        <p:spPr>
          <a:xfrm>
            <a:off x="10657331" y="4884315"/>
            <a:ext cx="1738244" cy="9126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Customer Created Event Converter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1377AE-46AB-485A-BF48-AACEA84F6385}"/>
              </a:ext>
            </a:extLst>
          </p:cNvPr>
          <p:cNvSpPr txBox="1"/>
          <p:nvPr/>
        </p:nvSpPr>
        <p:spPr>
          <a:xfrm>
            <a:off x="10468252" y="3208804"/>
            <a:ext cx="2082977" cy="740077"/>
          </a:xfrm>
          <a:prstGeom prst="flowChartDocumen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</a:lvl2pPr>
            <a:lvl3pPr marL="914400" fontAlgn="base">
              <a:spcBef>
                <a:spcPct val="0"/>
              </a:spcBef>
              <a:spcAft>
                <a:spcPct val="0"/>
              </a:spcAft>
            </a:lvl3pPr>
            <a:lvl4pPr marL="1371600" fontAlgn="base">
              <a:spcBef>
                <a:spcPct val="0"/>
              </a:spcBef>
              <a:spcAft>
                <a:spcPct val="0"/>
              </a:spcAft>
            </a:lvl4pPr>
            <a:lvl5pPr marL="1828800" fontAlgn="base">
              <a:spcBef>
                <a:spcPct val="0"/>
              </a:spcBef>
              <a:spcAft>
                <a:spcPct val="0"/>
              </a:spcAft>
            </a:lvl5pPr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r>
              <a:rPr lang="en-US" dirty="0"/>
              <a:t>Customer Enrolled Event</a:t>
            </a:r>
          </a:p>
        </p:txBody>
      </p:sp>
      <p:cxnSp>
        <p:nvCxnSpPr>
          <p:cNvPr id="59" name="Straight Arrow Connector 14">
            <a:extLst>
              <a:ext uri="{FF2B5EF4-FFF2-40B4-BE49-F238E27FC236}">
                <a16:creationId xmlns:a16="http://schemas.microsoft.com/office/drawing/2014/main" id="{8321083D-A571-4729-B04E-90AD36252474}"/>
              </a:ext>
            </a:extLst>
          </p:cNvPr>
          <p:cNvCxnSpPr>
            <a:cxnSpLocks/>
            <a:stCxn id="6" idx="3"/>
            <a:endCxn id="52" idx="1"/>
          </p:cNvCxnSpPr>
          <p:nvPr/>
        </p:nvCxnSpPr>
        <p:spPr>
          <a:xfrm flipV="1">
            <a:off x="8135923" y="3578843"/>
            <a:ext cx="2332329" cy="98999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4">
            <a:extLst>
              <a:ext uri="{FF2B5EF4-FFF2-40B4-BE49-F238E27FC236}">
                <a16:creationId xmlns:a16="http://schemas.microsoft.com/office/drawing/2014/main" id="{7F7733C4-A822-4EFD-A51F-67B2689417AF}"/>
              </a:ext>
            </a:extLst>
          </p:cNvPr>
          <p:cNvCxnSpPr>
            <a:cxnSpLocks/>
            <a:stCxn id="52" idx="2"/>
            <a:endCxn id="48" idx="0"/>
          </p:cNvCxnSpPr>
          <p:nvPr/>
        </p:nvCxnSpPr>
        <p:spPr>
          <a:xfrm rot="16200000" flipH="1">
            <a:off x="11025917" y="4383778"/>
            <a:ext cx="984361" cy="1671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4">
            <a:extLst>
              <a:ext uri="{FF2B5EF4-FFF2-40B4-BE49-F238E27FC236}">
                <a16:creationId xmlns:a16="http://schemas.microsoft.com/office/drawing/2014/main" id="{E0D5ACCA-94C2-4DF9-ADA3-0F2B70CC061C}"/>
              </a:ext>
            </a:extLst>
          </p:cNvPr>
          <p:cNvCxnSpPr>
            <a:cxnSpLocks/>
            <a:stCxn id="48" idx="2"/>
            <a:endCxn id="35" idx="0"/>
          </p:cNvCxnSpPr>
          <p:nvPr/>
        </p:nvCxnSpPr>
        <p:spPr>
          <a:xfrm rot="5400000">
            <a:off x="10996271" y="6310428"/>
            <a:ext cx="1043653" cy="16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4">
            <a:extLst>
              <a:ext uri="{FF2B5EF4-FFF2-40B4-BE49-F238E27FC236}">
                <a16:creationId xmlns:a16="http://schemas.microsoft.com/office/drawing/2014/main" id="{205D296F-5972-4620-A40D-303EA92E6756}"/>
              </a:ext>
            </a:extLst>
          </p:cNvPr>
          <p:cNvCxnSpPr>
            <a:cxnSpLocks/>
            <a:stCxn id="9" idx="4"/>
            <a:endCxn id="6" idx="3"/>
          </p:cNvCxnSpPr>
          <p:nvPr/>
        </p:nvCxnSpPr>
        <p:spPr>
          <a:xfrm flipH="1" flipV="1">
            <a:off x="8135923" y="4568838"/>
            <a:ext cx="56934" cy="2908106"/>
          </a:xfrm>
          <a:prstGeom prst="curvedConnector3">
            <a:avLst>
              <a:gd name="adj1" fmla="val -40151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llout: Bent Line 42">
            <a:extLst>
              <a:ext uri="{FF2B5EF4-FFF2-40B4-BE49-F238E27FC236}">
                <a16:creationId xmlns:a16="http://schemas.microsoft.com/office/drawing/2014/main" id="{4A79B86B-D5ED-41E5-89A7-21F37719BA7C}"/>
              </a:ext>
            </a:extLst>
          </p:cNvPr>
          <p:cNvSpPr/>
          <p:nvPr/>
        </p:nvSpPr>
        <p:spPr>
          <a:xfrm>
            <a:off x="13186075" y="3671882"/>
            <a:ext cx="1706223" cy="553998"/>
          </a:xfrm>
          <a:prstGeom prst="borderCallout2">
            <a:avLst>
              <a:gd name="adj1" fmla="val 64319"/>
              <a:gd name="adj2" fmla="val -3006"/>
              <a:gd name="adj3" fmla="val 109304"/>
              <a:gd name="adj4" fmla="val -36894"/>
              <a:gd name="adj5" fmla="val 215485"/>
              <a:gd name="adj6" fmla="val -5725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May split or </a:t>
            </a:r>
            <a:r>
              <a:rPr lang="en-US" sz="1600" b="1"/>
              <a:t>merge events</a:t>
            </a:r>
            <a:endParaRPr lang="LID4096" sz="1600" b="1" dirty="0"/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64E9E470-E0BE-4A30-9675-1655149F4CE6}"/>
              </a:ext>
            </a:extLst>
          </p:cNvPr>
          <p:cNvSpPr/>
          <p:nvPr/>
        </p:nvSpPr>
        <p:spPr>
          <a:xfrm>
            <a:off x="13363568" y="4658769"/>
            <a:ext cx="1738244" cy="584775"/>
          </a:xfrm>
          <a:prstGeom prst="borderCallout2">
            <a:avLst>
              <a:gd name="adj1" fmla="val 68780"/>
              <a:gd name="adj2" fmla="val -16041"/>
              <a:gd name="adj3" fmla="val 87000"/>
              <a:gd name="adj4" fmla="val -34722"/>
              <a:gd name="adj5" fmla="val 97270"/>
              <a:gd name="adj6" fmla="val -5725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Can also run as  part of migration</a:t>
            </a:r>
            <a:endParaRPr lang="LID4096" sz="1600" b="1" dirty="0"/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F643DCBF-C861-4D6E-83C8-BF677385A828}"/>
              </a:ext>
            </a:extLst>
          </p:cNvPr>
          <p:cNvSpPr/>
          <p:nvPr/>
        </p:nvSpPr>
        <p:spPr>
          <a:xfrm>
            <a:off x="13104713" y="5887072"/>
            <a:ext cx="1706223" cy="553998"/>
          </a:xfrm>
          <a:prstGeom prst="borderCallout2">
            <a:avLst>
              <a:gd name="adj1" fmla="val 24170"/>
              <a:gd name="adj2" fmla="val -7351"/>
              <a:gd name="adj3" fmla="val -2219"/>
              <a:gd name="adj4" fmla="val -27479"/>
              <a:gd name="adj5" fmla="val -20945"/>
              <a:gd name="adj6" fmla="val -4349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May change </a:t>
            </a:r>
            <a:r>
              <a:rPr lang="en-US" sz="1600" b="1"/>
              <a:t>the identity</a:t>
            </a:r>
            <a:endParaRPr lang="LID4096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CA100A-F805-44BA-A062-6CF8005A5BAA}"/>
              </a:ext>
            </a:extLst>
          </p:cNvPr>
          <p:cNvSpPr txBox="1"/>
          <p:nvPr/>
        </p:nvSpPr>
        <p:spPr>
          <a:xfrm>
            <a:off x="7344258" y="5681748"/>
            <a:ext cx="1862882" cy="276999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Unaffected Events</a:t>
            </a:r>
            <a:endParaRPr lang="nl-NL" dirty="0"/>
          </a:p>
        </p:txBody>
      </p:sp>
      <p:sp>
        <p:nvSpPr>
          <p:cNvPr id="24" name="Tijdelijke aanduiding voor voettekst 2">
            <a:extLst>
              <a:ext uri="{FF2B5EF4-FFF2-40B4-BE49-F238E27FC236}">
                <a16:creationId xmlns:a16="http://schemas.microsoft.com/office/drawing/2014/main" id="{9CC24117-B343-46C0-8CE8-45DE44EF58B7}"/>
              </a:ext>
            </a:extLst>
          </p:cNvPr>
          <p:cNvSpPr txBox="1">
            <a:spLocks/>
          </p:cNvSpPr>
          <p:nvPr/>
        </p:nvSpPr>
        <p:spPr>
          <a:xfrm>
            <a:off x="1367409" y="8794572"/>
            <a:ext cx="14141681" cy="3139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nl-NL"/>
            </a:defPPr>
            <a:lvl1pPr marL="0" algn="ctr" defTabSz="122685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13425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6850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40276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3701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67126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0551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93977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07402" algn="l" defTabSz="1226850" rtl="0" eaLnBrk="1" latinLnBrk="0" hangingPunct="1">
              <a:defRPr sz="24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defTabSz="1219170">
              <a:lnSpc>
                <a:spcPct val="90000"/>
              </a:lnSpc>
              <a:spcBef>
                <a:spcPct val="0"/>
              </a:spcBef>
            </a:pPr>
            <a:r>
              <a:rPr lang="nl-NL" dirty="0">
                <a:solidFill>
                  <a:schemeClr val="tx2"/>
                </a:solidFill>
                <a:ea typeface="+mj-ea"/>
                <a:cs typeface="+mj-cs"/>
              </a:rPr>
              <a:t>Dennis Doomen | @</a:t>
            </a:r>
            <a:r>
              <a:rPr lang="nl-NL" dirty="0" err="1">
                <a:solidFill>
                  <a:schemeClr val="tx2"/>
                </a:solidFill>
                <a:ea typeface="+mj-ea"/>
                <a:cs typeface="+mj-cs"/>
              </a:rPr>
              <a:t>ddoomen</a:t>
            </a:r>
            <a:r>
              <a:rPr lang="nl-NL" dirty="0">
                <a:solidFill>
                  <a:schemeClr val="tx2"/>
                </a:solidFill>
                <a:ea typeface="+mj-ea"/>
                <a:cs typeface="+mj-cs"/>
              </a:rPr>
              <a:t> | The </a:t>
            </a:r>
            <a:r>
              <a:rPr lang="nl-NL" dirty="0" err="1">
                <a:solidFill>
                  <a:schemeClr val="tx2"/>
                </a:solidFill>
                <a:ea typeface="+mj-ea"/>
                <a:cs typeface="+mj-cs"/>
              </a:rPr>
              <a:t>Continuous</a:t>
            </a:r>
            <a:r>
              <a:rPr lang="nl-NL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nl-NL" dirty="0" err="1">
                <a:solidFill>
                  <a:schemeClr val="tx2"/>
                </a:solidFill>
                <a:ea typeface="+mj-ea"/>
                <a:cs typeface="+mj-cs"/>
              </a:rPr>
              <a:t>Improver</a:t>
            </a:r>
            <a:endParaRPr lang="nl-NL" dirty="0">
              <a:solidFill>
                <a:schemeClr val="tx2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475742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35" grpId="0" animBg="1"/>
      <p:bldP spid="48" grpId="0" animBg="1"/>
      <p:bldP spid="52" grpId="0" animBg="1"/>
      <p:bldP spid="43" grpId="0" animBg="1"/>
      <p:bldP spid="44" grpId="0" animBg="1"/>
      <p:bldP spid="45" grpId="0" animBg="1"/>
      <p:bldP spid="5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…there’s a bug in a projection?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What if…</a:t>
            </a:r>
            <a:endParaRPr lang="LID4096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40681"/>
      </p:ext>
    </p:extLst>
  </p:cSld>
  <p:clrMapOvr>
    <a:masterClrMapping/>
  </p:clrMapOvr>
  <p:transition spd="med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…rebuilding a projection is slow?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Or…</a:t>
            </a:r>
            <a:endParaRPr lang="LID4096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488541"/>
      </p:ext>
    </p:extLst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91F76964-EA34-4857-98B5-9168F619CE08}"/>
              </a:ext>
            </a:extLst>
          </p:cNvPr>
          <p:cNvSpPr/>
          <p:nvPr/>
        </p:nvSpPr>
        <p:spPr>
          <a:xfrm>
            <a:off x="7848872" y="1554508"/>
            <a:ext cx="1379001" cy="128697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Event Store</a:t>
            </a:r>
          </a:p>
        </p:txBody>
      </p:sp>
      <p:cxnSp>
        <p:nvCxnSpPr>
          <p:cNvPr id="7" name="Straight Arrow Connector 14">
            <a:extLst>
              <a:ext uri="{FF2B5EF4-FFF2-40B4-BE49-F238E27FC236}">
                <a16:creationId xmlns:a16="http://schemas.microsoft.com/office/drawing/2014/main" id="{D5A0D0CE-219B-4EDE-963E-A18E6EF64730}"/>
              </a:ext>
            </a:extLst>
          </p:cNvPr>
          <p:cNvCxnSpPr>
            <a:cxnSpLocks/>
            <a:stCxn id="8" idx="3"/>
            <a:endCxn id="4" idx="2"/>
          </p:cNvCxnSpPr>
          <p:nvPr/>
        </p:nvCxnSpPr>
        <p:spPr>
          <a:xfrm flipV="1">
            <a:off x="6984776" y="2197994"/>
            <a:ext cx="864096" cy="291140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8DA6EE-B8FA-430A-BFA6-5B44677376A5}"/>
              </a:ext>
            </a:extLst>
          </p:cNvPr>
          <p:cNvSpPr/>
          <p:nvPr/>
        </p:nvSpPr>
        <p:spPr>
          <a:xfrm>
            <a:off x="5012652" y="4703591"/>
            <a:ext cx="1972124" cy="81161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E9D1D5-F581-45FE-B0D9-80B4D2A20869}"/>
              </a:ext>
            </a:extLst>
          </p:cNvPr>
          <p:cNvSpPr/>
          <p:nvPr/>
        </p:nvSpPr>
        <p:spPr>
          <a:xfrm>
            <a:off x="11489026" y="4729683"/>
            <a:ext cx="1972124" cy="81161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0BCD12C-3D98-417A-B703-470271FACB8F}"/>
              </a:ext>
            </a:extLst>
          </p:cNvPr>
          <p:cNvSpPr/>
          <p:nvPr/>
        </p:nvSpPr>
        <p:spPr>
          <a:xfrm>
            <a:off x="5416103" y="6335232"/>
            <a:ext cx="1165222" cy="100811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RDBMS</a:t>
            </a:r>
          </a:p>
        </p:txBody>
      </p:sp>
      <p:cxnSp>
        <p:nvCxnSpPr>
          <p:cNvPr id="20" name="Straight Arrow Connector 14">
            <a:extLst>
              <a:ext uri="{FF2B5EF4-FFF2-40B4-BE49-F238E27FC236}">
                <a16:creationId xmlns:a16="http://schemas.microsoft.com/office/drawing/2014/main" id="{0D1122B9-3B24-468E-8D31-557B80999AEE}"/>
              </a:ext>
            </a:extLst>
          </p:cNvPr>
          <p:cNvCxnSpPr>
            <a:cxnSpLocks/>
            <a:stCxn id="12" idx="1"/>
            <a:endCxn id="4" idx="4"/>
          </p:cNvCxnSpPr>
          <p:nvPr/>
        </p:nvCxnSpPr>
        <p:spPr>
          <a:xfrm rot="10800000">
            <a:off x="9227874" y="2197994"/>
            <a:ext cx="2261153" cy="293749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818C03-3363-4716-936F-C6B754822C08}"/>
              </a:ext>
            </a:extLst>
          </p:cNvPr>
          <p:cNvSpPr txBox="1"/>
          <p:nvPr/>
        </p:nvSpPr>
        <p:spPr>
          <a:xfrm>
            <a:off x="6863025" y="3454148"/>
            <a:ext cx="1098058" cy="307777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Subscribe</a:t>
            </a:r>
            <a:endParaRPr lang="nl-NL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62A4EA-59A9-47D0-8584-E50D60859277}"/>
              </a:ext>
            </a:extLst>
          </p:cNvPr>
          <p:cNvSpPr txBox="1"/>
          <p:nvPr/>
        </p:nvSpPr>
        <p:spPr>
          <a:xfrm>
            <a:off x="10153128" y="3055931"/>
            <a:ext cx="1098058" cy="307777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Subscribe</a:t>
            </a:r>
            <a:endParaRPr lang="nl-NL" sz="2000" dirty="0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C14A4F7A-48F1-4875-971B-6520DF81DBDF}"/>
              </a:ext>
            </a:extLst>
          </p:cNvPr>
          <p:cNvSpPr/>
          <p:nvPr/>
        </p:nvSpPr>
        <p:spPr>
          <a:xfrm>
            <a:off x="11765464" y="6589182"/>
            <a:ext cx="1379001" cy="100811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Document DB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125429-4966-43E5-AC7A-E2D28B420298}"/>
              </a:ext>
            </a:extLst>
          </p:cNvPr>
          <p:cNvSpPr/>
          <p:nvPr/>
        </p:nvSpPr>
        <p:spPr>
          <a:xfrm>
            <a:off x="2351028" y="4694622"/>
            <a:ext cx="1972124" cy="81161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</a:t>
            </a:r>
          </a:p>
        </p:txBody>
      </p:sp>
      <p:sp>
        <p:nvSpPr>
          <p:cNvPr id="31" name="Flowchart: Magnetic Disk 30">
            <a:extLst>
              <a:ext uri="{FF2B5EF4-FFF2-40B4-BE49-F238E27FC236}">
                <a16:creationId xmlns:a16="http://schemas.microsoft.com/office/drawing/2014/main" id="{366536B2-43DC-4039-9D9D-00AB21D23691}"/>
              </a:ext>
            </a:extLst>
          </p:cNvPr>
          <p:cNvSpPr/>
          <p:nvPr/>
        </p:nvSpPr>
        <p:spPr>
          <a:xfrm>
            <a:off x="2747186" y="6323034"/>
            <a:ext cx="1165222" cy="100811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RDBMS</a:t>
            </a:r>
          </a:p>
        </p:txBody>
      </p:sp>
      <p:cxnSp>
        <p:nvCxnSpPr>
          <p:cNvPr id="32" name="Straight Arrow Connector 14">
            <a:extLst>
              <a:ext uri="{FF2B5EF4-FFF2-40B4-BE49-F238E27FC236}">
                <a16:creationId xmlns:a16="http://schemas.microsoft.com/office/drawing/2014/main" id="{3A44F323-CD24-4DA8-A16F-A79ABAB6AE19}"/>
              </a:ext>
            </a:extLst>
          </p:cNvPr>
          <p:cNvCxnSpPr>
            <a:cxnSpLocks/>
            <a:stCxn id="30" idx="0"/>
            <a:endCxn id="4" idx="2"/>
          </p:cNvCxnSpPr>
          <p:nvPr/>
        </p:nvCxnSpPr>
        <p:spPr>
          <a:xfrm rot="5400000" flipH="1" flipV="1">
            <a:off x="4344667" y="1190417"/>
            <a:ext cx="2496628" cy="4511782"/>
          </a:xfrm>
          <a:prstGeom prst="curvedConnector2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59DAA3-9BFC-4170-B3A0-A8E997FADF4C}"/>
              </a:ext>
            </a:extLst>
          </p:cNvPr>
          <p:cNvSpPr txBox="1"/>
          <p:nvPr/>
        </p:nvSpPr>
        <p:spPr>
          <a:xfrm>
            <a:off x="4491024" y="2734832"/>
            <a:ext cx="1098058" cy="307777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Subscribe</a:t>
            </a:r>
            <a:endParaRPr lang="nl-NL" sz="2000" dirty="0"/>
          </a:p>
        </p:txBody>
      </p:sp>
      <p:cxnSp>
        <p:nvCxnSpPr>
          <p:cNvPr id="38" name="Straight Arrow Connector 14">
            <a:extLst>
              <a:ext uri="{FF2B5EF4-FFF2-40B4-BE49-F238E27FC236}">
                <a16:creationId xmlns:a16="http://schemas.microsoft.com/office/drawing/2014/main" id="{29FEAB20-CB28-44FC-9B10-989C9DE358BC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 rot="5400000">
            <a:off x="5588703" y="5925220"/>
            <a:ext cx="820023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14">
            <a:extLst>
              <a:ext uri="{FF2B5EF4-FFF2-40B4-BE49-F238E27FC236}">
                <a16:creationId xmlns:a16="http://schemas.microsoft.com/office/drawing/2014/main" id="{3ED0BD6A-AD20-40C1-92CA-1FDE3797D5D0}"/>
              </a:ext>
            </a:extLst>
          </p:cNvPr>
          <p:cNvCxnSpPr>
            <a:cxnSpLocks/>
            <a:stCxn id="30" idx="2"/>
            <a:endCxn id="31" idx="1"/>
          </p:cNvCxnSpPr>
          <p:nvPr/>
        </p:nvCxnSpPr>
        <p:spPr>
          <a:xfrm rot="5400000">
            <a:off x="2925047" y="5910991"/>
            <a:ext cx="816794" cy="729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DC33817-A64A-4B05-95E7-E52CF91BBABD}"/>
              </a:ext>
            </a:extLst>
          </p:cNvPr>
          <p:cNvSpPr txBox="1"/>
          <p:nvPr/>
        </p:nvSpPr>
        <p:spPr>
          <a:xfrm>
            <a:off x="5532107" y="5776137"/>
            <a:ext cx="1012650" cy="307777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Raw SQL</a:t>
            </a:r>
            <a:endParaRPr lang="nl-NL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AF1BFC-162F-4FE1-AAA3-7053545BE815}"/>
              </a:ext>
            </a:extLst>
          </p:cNvPr>
          <p:cNvSpPr txBox="1"/>
          <p:nvPr/>
        </p:nvSpPr>
        <p:spPr>
          <a:xfrm>
            <a:off x="2697940" y="5776137"/>
            <a:ext cx="1336904" cy="307777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NHibernate</a:t>
            </a:r>
            <a:endParaRPr lang="nl-NL" sz="2000" dirty="0"/>
          </a:p>
        </p:txBody>
      </p:sp>
      <p:cxnSp>
        <p:nvCxnSpPr>
          <p:cNvPr id="47" name="Straight Arrow Connector 14">
            <a:extLst>
              <a:ext uri="{FF2B5EF4-FFF2-40B4-BE49-F238E27FC236}">
                <a16:creationId xmlns:a16="http://schemas.microsoft.com/office/drawing/2014/main" id="{3FABD219-3D2E-4813-AE64-ADC3824CC3CF}"/>
              </a:ext>
            </a:extLst>
          </p:cNvPr>
          <p:cNvCxnSpPr>
            <a:cxnSpLocks/>
            <a:stCxn id="12" idx="2"/>
            <a:endCxn id="27" idx="1"/>
          </p:cNvCxnSpPr>
          <p:nvPr/>
        </p:nvCxnSpPr>
        <p:spPr>
          <a:xfrm rot="5400000">
            <a:off x="11941087" y="6055180"/>
            <a:ext cx="1047881" cy="2012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FD70B2-546D-4EE8-B503-B3C0E576EF2C}"/>
              </a:ext>
            </a:extLst>
          </p:cNvPr>
          <p:cNvSpPr txBox="1"/>
          <p:nvPr/>
        </p:nvSpPr>
        <p:spPr>
          <a:xfrm>
            <a:off x="12028553" y="5892306"/>
            <a:ext cx="1055354" cy="307777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RavenDB</a:t>
            </a:r>
            <a:endParaRPr lang="nl-NL" sz="2000" dirty="0"/>
          </a:p>
        </p:txBody>
      </p:sp>
      <p:sp>
        <p:nvSpPr>
          <p:cNvPr id="86" name="Callout: Line 85">
            <a:extLst>
              <a:ext uri="{FF2B5EF4-FFF2-40B4-BE49-F238E27FC236}">
                <a16:creationId xmlns:a16="http://schemas.microsoft.com/office/drawing/2014/main" id="{9376C262-C7C9-423F-B413-5AB398F162E6}"/>
              </a:ext>
            </a:extLst>
          </p:cNvPr>
          <p:cNvSpPr/>
          <p:nvPr/>
        </p:nvSpPr>
        <p:spPr>
          <a:xfrm>
            <a:off x="292153" y="4008583"/>
            <a:ext cx="2087489" cy="615553"/>
          </a:xfrm>
          <a:prstGeom prst="borderCallout1">
            <a:avLst>
              <a:gd name="adj1" fmla="val 68242"/>
              <a:gd name="adj2" fmla="val 101200"/>
              <a:gd name="adj3" fmla="val 125527"/>
              <a:gd name="adj4" fmla="val 12082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Autonomous </a:t>
            </a:r>
            <a:r>
              <a:rPr lang="en-US" sz="1600" b="1"/>
              <a:t>&amp; independent</a:t>
            </a:r>
            <a:endParaRPr lang="LID4096" sz="1600" b="1" dirty="0"/>
          </a:p>
        </p:txBody>
      </p:sp>
      <p:sp>
        <p:nvSpPr>
          <p:cNvPr id="87" name="Callout: Line 86">
            <a:extLst>
              <a:ext uri="{FF2B5EF4-FFF2-40B4-BE49-F238E27FC236}">
                <a16:creationId xmlns:a16="http://schemas.microsoft.com/office/drawing/2014/main" id="{4A2A1242-6996-461B-A811-CFB239474E53}"/>
              </a:ext>
            </a:extLst>
          </p:cNvPr>
          <p:cNvSpPr/>
          <p:nvPr/>
        </p:nvSpPr>
        <p:spPr>
          <a:xfrm>
            <a:off x="9427998" y="7337023"/>
            <a:ext cx="2087489" cy="923330"/>
          </a:xfrm>
          <a:prstGeom prst="borderCallout1">
            <a:avLst>
              <a:gd name="adj1" fmla="val -20084"/>
              <a:gd name="adj2" fmla="val 88769"/>
              <a:gd name="adj3" fmla="val -136658"/>
              <a:gd name="adj4" fmla="val 11892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Storage technique optimized </a:t>
            </a:r>
            <a:r>
              <a:rPr lang="en-US" sz="1600" b="1"/>
              <a:t>for projection</a:t>
            </a:r>
            <a:endParaRPr lang="LID4096" sz="1600" b="1" dirty="0"/>
          </a:p>
        </p:txBody>
      </p:sp>
      <p:sp>
        <p:nvSpPr>
          <p:cNvPr id="91" name="Callout: Line 90">
            <a:extLst>
              <a:ext uri="{FF2B5EF4-FFF2-40B4-BE49-F238E27FC236}">
                <a16:creationId xmlns:a16="http://schemas.microsoft.com/office/drawing/2014/main" id="{DACC2136-0BF9-46FF-A08F-27A52AF99062}"/>
              </a:ext>
            </a:extLst>
          </p:cNvPr>
          <p:cNvSpPr/>
          <p:nvPr/>
        </p:nvSpPr>
        <p:spPr>
          <a:xfrm>
            <a:off x="13736101" y="4008583"/>
            <a:ext cx="2087489" cy="923330"/>
          </a:xfrm>
          <a:prstGeom prst="borderCallout1">
            <a:avLst>
              <a:gd name="adj1" fmla="val 119170"/>
              <a:gd name="adj2" fmla="val -14913"/>
              <a:gd name="adj3" fmla="val 106791"/>
              <a:gd name="adj4" fmla="val 2907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Use aggressive caching during </a:t>
            </a:r>
            <a:r>
              <a:rPr lang="en-US" sz="1600" b="1"/>
              <a:t>rebuilds.</a:t>
            </a:r>
            <a:endParaRPr lang="LID4096" sz="1600" b="1" dirty="0"/>
          </a:p>
        </p:txBody>
      </p:sp>
      <p:sp>
        <p:nvSpPr>
          <p:cNvPr id="92" name="Callout: Line 91">
            <a:extLst>
              <a:ext uri="{FF2B5EF4-FFF2-40B4-BE49-F238E27FC236}">
                <a16:creationId xmlns:a16="http://schemas.microsoft.com/office/drawing/2014/main" id="{4BDA89FB-5F37-4D1B-AFBF-5B7DCE739433}"/>
              </a:ext>
            </a:extLst>
          </p:cNvPr>
          <p:cNvSpPr/>
          <p:nvPr/>
        </p:nvSpPr>
        <p:spPr>
          <a:xfrm>
            <a:off x="3366392" y="7681118"/>
            <a:ext cx="2087489" cy="923330"/>
          </a:xfrm>
          <a:prstGeom prst="borderCallout1">
            <a:avLst>
              <a:gd name="adj1" fmla="val 4673"/>
              <a:gd name="adj2" fmla="val 73379"/>
              <a:gd name="adj3" fmla="val -54473"/>
              <a:gd name="adj4" fmla="val 9714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Caching strategy optimized </a:t>
            </a:r>
            <a:r>
              <a:rPr lang="en-US" sz="1600" b="1"/>
              <a:t>for projector</a:t>
            </a:r>
            <a:endParaRPr lang="LID4096" sz="1600" b="1" dirty="0"/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06740215-8B57-4F29-8A50-DC7F63EBD8C0}"/>
              </a:ext>
            </a:extLst>
          </p:cNvPr>
          <p:cNvSpPr/>
          <p:nvPr/>
        </p:nvSpPr>
        <p:spPr>
          <a:xfrm>
            <a:off x="12240617" y="2702923"/>
            <a:ext cx="2087489" cy="923330"/>
          </a:xfrm>
          <a:prstGeom prst="borderCallout1">
            <a:avLst>
              <a:gd name="adj1" fmla="val 225471"/>
              <a:gd name="adj2" fmla="val 17237"/>
              <a:gd name="adj3" fmla="val 106791"/>
              <a:gd name="adj4" fmla="val 2907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Stream-by-stream  projections during </a:t>
            </a:r>
            <a:r>
              <a:rPr lang="en-US" sz="1600" b="1"/>
              <a:t>rebuilds.</a:t>
            </a:r>
            <a:endParaRPr lang="LID4096" sz="1600" b="1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D75BD08-17BF-420D-A83F-5719570FD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623" y="-36511"/>
            <a:ext cx="14159092" cy="176741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..then build fast autonomous projectors</a:t>
            </a:r>
            <a:endParaRPr lang="LID4096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7703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7" grpId="0" animBg="1"/>
      <p:bldP spid="45" grpId="0" animBg="1"/>
      <p:bldP spid="46" grpId="0" animBg="1"/>
      <p:bldP spid="51" grpId="0" animBg="1"/>
      <p:bldP spid="86" grpId="0" animBg="1"/>
      <p:bldP spid="87" grpId="0" animBg="1"/>
      <p:bldP spid="91" grpId="0" animBg="1"/>
      <p:bldP spid="92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…we have 4 years of data and rebuilding is still too slow?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What if…</a:t>
            </a:r>
            <a:endParaRPr lang="LID4096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77523"/>
      </p:ext>
    </p:extLst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4">
            <a:extLst>
              <a:ext uri="{FF2B5EF4-FFF2-40B4-BE49-F238E27FC236}">
                <a16:creationId xmlns:a16="http://schemas.microsoft.com/office/drawing/2014/main" id="{672EDB50-28ED-402C-BACA-77A6F60C4079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0800000">
            <a:off x="5970231" y="2367886"/>
            <a:ext cx="797946" cy="5825228"/>
          </a:xfrm>
          <a:prstGeom prst="curvedConnector3">
            <a:avLst>
              <a:gd name="adj1" fmla="val 321232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F9B303-FC2B-41E4-BAD6-4403F27E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…then archive older events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B9755-34D2-492C-BFA0-21213272A53F}"/>
              </a:ext>
            </a:extLst>
          </p:cNvPr>
          <p:cNvSpPr txBox="1"/>
          <p:nvPr/>
        </p:nvSpPr>
        <p:spPr>
          <a:xfrm>
            <a:off x="3597972" y="5665846"/>
            <a:ext cx="1638782" cy="917258"/>
          </a:xfrm>
          <a:prstGeom prst="flowChartDocumen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Document #1</a:t>
            </a:r>
            <a:br>
              <a:rPr lang="en-US" dirty="0"/>
            </a:br>
            <a:r>
              <a:rPr lang="en-US" dirty="0"/>
              <a:t>Created 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FED20-9D4D-4A64-A358-2B0DD5158CA1}"/>
              </a:ext>
            </a:extLst>
          </p:cNvPr>
          <p:cNvSpPr txBox="1"/>
          <p:nvPr/>
        </p:nvSpPr>
        <p:spPr>
          <a:xfrm>
            <a:off x="6768177" y="7795713"/>
            <a:ext cx="2661202" cy="79480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Event Store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3D4DC-4C64-44AD-B502-16A13089453E}"/>
              </a:ext>
            </a:extLst>
          </p:cNvPr>
          <p:cNvSpPr/>
          <p:nvPr/>
        </p:nvSpPr>
        <p:spPr>
          <a:xfrm>
            <a:off x="5970231" y="1868883"/>
            <a:ext cx="1955842" cy="9980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Graph</a:t>
            </a:r>
            <a:b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59EAF-B5EE-43C4-8314-E12218815853}"/>
              </a:ext>
            </a:extLst>
          </p:cNvPr>
          <p:cNvSpPr txBox="1"/>
          <p:nvPr/>
        </p:nvSpPr>
        <p:spPr>
          <a:xfrm>
            <a:off x="4089873" y="2745169"/>
            <a:ext cx="1604927" cy="917258"/>
          </a:xfrm>
          <a:prstGeom prst="flowChartDocumen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Document  #1</a:t>
            </a:r>
            <a:br>
              <a:rPr lang="en-US" dirty="0"/>
            </a:br>
            <a:r>
              <a:rPr lang="en-US" dirty="0"/>
              <a:t>Closed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9459A-ECFD-4CB6-BC94-9EAD1D61CCCF}"/>
              </a:ext>
            </a:extLst>
          </p:cNvPr>
          <p:cNvSpPr txBox="1"/>
          <p:nvPr/>
        </p:nvSpPr>
        <p:spPr>
          <a:xfrm>
            <a:off x="3525659" y="4463490"/>
            <a:ext cx="1587166" cy="573286"/>
          </a:xfrm>
          <a:prstGeom prst="flowChartDocumen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(other events)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FF13C-F6AB-46DA-BEF9-94B7D4B0B128}"/>
              </a:ext>
            </a:extLst>
          </p:cNvPr>
          <p:cNvSpPr/>
          <p:nvPr/>
        </p:nvSpPr>
        <p:spPr>
          <a:xfrm>
            <a:off x="12168989" y="3416357"/>
            <a:ext cx="1800200" cy="9980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 with active projections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ECFD4A-4E43-4FC8-97FE-4A2AE2FA1305}"/>
              </a:ext>
            </a:extLst>
          </p:cNvPr>
          <p:cNvSpPr/>
          <p:nvPr/>
        </p:nvSpPr>
        <p:spPr>
          <a:xfrm>
            <a:off x="10657952" y="6128443"/>
            <a:ext cx="1955842" cy="9980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Archiving</a:t>
            </a:r>
            <a:b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</a:t>
            </a:r>
          </a:p>
        </p:txBody>
      </p:sp>
      <p:cxnSp>
        <p:nvCxnSpPr>
          <p:cNvPr id="22" name="Straight Arrow Connector 14">
            <a:extLst>
              <a:ext uri="{FF2B5EF4-FFF2-40B4-BE49-F238E27FC236}">
                <a16:creationId xmlns:a16="http://schemas.microsoft.com/office/drawing/2014/main" id="{6CD611C9-92F7-4CE0-8FCE-C37644A51C44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rot="16200000" flipH="1">
            <a:off x="6035282" y="3779758"/>
            <a:ext cx="1977396" cy="15165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DD172AF-B70E-4B18-A31E-915A27A98904}"/>
              </a:ext>
            </a:extLst>
          </p:cNvPr>
          <p:cNvSpPr txBox="1"/>
          <p:nvPr/>
        </p:nvSpPr>
        <p:spPr>
          <a:xfrm>
            <a:off x="6257724" y="3835313"/>
            <a:ext cx="1885724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Start archiving</a:t>
            </a:r>
            <a:endParaRPr lang="nl-NL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F5B6C6-04AF-4CF3-97B9-81CE580129F7}"/>
              </a:ext>
            </a:extLst>
          </p:cNvPr>
          <p:cNvSpPr txBox="1"/>
          <p:nvPr/>
        </p:nvSpPr>
        <p:spPr>
          <a:xfrm>
            <a:off x="6164881" y="4844284"/>
            <a:ext cx="1869853" cy="617711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Document #1</a:t>
            </a:r>
          </a:p>
        </p:txBody>
      </p:sp>
      <p:cxnSp>
        <p:nvCxnSpPr>
          <p:cNvPr id="33" name="Straight Arrow Connector 14">
            <a:extLst>
              <a:ext uri="{FF2B5EF4-FFF2-40B4-BE49-F238E27FC236}">
                <a16:creationId xmlns:a16="http://schemas.microsoft.com/office/drawing/2014/main" id="{2B38A8B5-092E-4F15-9F22-4FD8141D6084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5944045" y="6617757"/>
            <a:ext cx="2333718" cy="2219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C3F8F7-F078-4DD6-A829-EE0196208B84}"/>
              </a:ext>
            </a:extLst>
          </p:cNvPr>
          <p:cNvSpPr txBox="1"/>
          <p:nvPr/>
        </p:nvSpPr>
        <p:spPr>
          <a:xfrm>
            <a:off x="6131456" y="6209190"/>
            <a:ext cx="1903278" cy="917258"/>
          </a:xfrm>
          <a:prstGeom prst="flowChartDocumen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Marked As</a:t>
            </a:r>
            <a:br>
              <a:rPr lang="en-US" dirty="0"/>
            </a:br>
            <a:r>
              <a:rPr lang="en-US" dirty="0"/>
              <a:t>Archivable Event</a:t>
            </a:r>
          </a:p>
        </p:txBody>
      </p:sp>
      <p:cxnSp>
        <p:nvCxnSpPr>
          <p:cNvPr id="37" name="Straight Arrow Connector 14">
            <a:extLst>
              <a:ext uri="{FF2B5EF4-FFF2-40B4-BE49-F238E27FC236}">
                <a16:creationId xmlns:a16="http://schemas.microsoft.com/office/drawing/2014/main" id="{9E95B47E-F68C-410F-9DE6-F83738EC6389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034734" y="6627446"/>
            <a:ext cx="2623218" cy="403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4">
            <a:extLst>
              <a:ext uri="{FF2B5EF4-FFF2-40B4-BE49-F238E27FC236}">
                <a16:creationId xmlns:a16="http://schemas.microsoft.com/office/drawing/2014/main" id="{E138DB1C-7491-418C-B30A-CCAD1F905553}"/>
              </a:ext>
            </a:extLst>
          </p:cNvPr>
          <p:cNvCxnSpPr>
            <a:cxnSpLocks/>
            <a:stCxn id="15" idx="2"/>
            <a:endCxn id="5" idx="4"/>
          </p:cNvCxnSpPr>
          <p:nvPr/>
        </p:nvCxnSpPr>
        <p:spPr>
          <a:xfrm rot="5400000">
            <a:off x="9999293" y="6556534"/>
            <a:ext cx="1066666" cy="2206494"/>
          </a:xfrm>
          <a:prstGeom prst="curvedConnector2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C14C8C-F7C3-4ECB-8B88-77D815B89D66}"/>
              </a:ext>
            </a:extLst>
          </p:cNvPr>
          <p:cNvSpPr txBox="1"/>
          <p:nvPr/>
        </p:nvSpPr>
        <p:spPr>
          <a:xfrm>
            <a:off x="10283265" y="7393014"/>
            <a:ext cx="1885724" cy="615553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Mark all events as archivable</a:t>
            </a:r>
            <a:endParaRPr lang="nl-NL" sz="2000" dirty="0"/>
          </a:p>
        </p:txBody>
      </p:sp>
      <p:sp>
        <p:nvSpPr>
          <p:cNvPr id="46" name="Callout: Line 45">
            <a:extLst>
              <a:ext uri="{FF2B5EF4-FFF2-40B4-BE49-F238E27FC236}">
                <a16:creationId xmlns:a16="http://schemas.microsoft.com/office/drawing/2014/main" id="{E5760B10-6B13-4AEA-B620-2D6B9F113197}"/>
              </a:ext>
            </a:extLst>
          </p:cNvPr>
          <p:cNvSpPr/>
          <p:nvPr/>
        </p:nvSpPr>
        <p:spPr>
          <a:xfrm>
            <a:off x="8612063" y="2229909"/>
            <a:ext cx="2554161" cy="800219"/>
          </a:xfrm>
          <a:prstGeom prst="borderCallout1">
            <a:avLst>
              <a:gd name="adj1" fmla="val 94339"/>
              <a:gd name="adj2" fmla="val 41414"/>
              <a:gd name="adj3" fmla="val 35942"/>
              <a:gd name="adj4" fmla="val -2733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Tracks dependencies </a:t>
            </a:r>
            <a:br>
              <a:rPr lang="en-US" sz="1600" b="1" dirty="0"/>
            </a:br>
            <a:r>
              <a:rPr lang="en-US" sz="1600" b="1"/>
              <a:t>between documents</a:t>
            </a:r>
            <a:endParaRPr lang="LID4096" sz="1600" b="1" dirty="0"/>
          </a:p>
        </p:txBody>
      </p:sp>
      <p:cxnSp>
        <p:nvCxnSpPr>
          <p:cNvPr id="59" name="Straight Arrow Connector 14">
            <a:extLst>
              <a:ext uri="{FF2B5EF4-FFF2-40B4-BE49-F238E27FC236}">
                <a16:creationId xmlns:a16="http://schemas.microsoft.com/office/drawing/2014/main" id="{207D2E9E-68A2-49E3-9A50-32A84DFC91D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034734" y="3915360"/>
            <a:ext cx="4134255" cy="255861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llout: Line 62">
            <a:extLst>
              <a:ext uri="{FF2B5EF4-FFF2-40B4-BE49-F238E27FC236}">
                <a16:creationId xmlns:a16="http://schemas.microsoft.com/office/drawing/2014/main" id="{91875D49-5D71-4CD2-867B-DA042E943162}"/>
              </a:ext>
            </a:extLst>
          </p:cNvPr>
          <p:cNvSpPr/>
          <p:nvPr/>
        </p:nvSpPr>
        <p:spPr>
          <a:xfrm>
            <a:off x="13448294" y="1509919"/>
            <a:ext cx="2087489" cy="1231106"/>
          </a:xfrm>
          <a:prstGeom prst="borderCallout1">
            <a:avLst>
              <a:gd name="adj1" fmla="val 94339"/>
              <a:gd name="adj2" fmla="val 41414"/>
              <a:gd name="adj3" fmla="val 159569"/>
              <a:gd name="adj4" fmla="val -3377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Deletes projections related to Document </a:t>
            </a:r>
            <a:r>
              <a:rPr lang="en-US" sz="1600" b="1"/>
              <a:t>#1</a:t>
            </a:r>
            <a:endParaRPr lang="LID4096" sz="1600" b="1" dirty="0"/>
          </a:p>
        </p:txBody>
      </p:sp>
      <p:sp>
        <p:nvSpPr>
          <p:cNvPr id="64" name="Callout: Line 63">
            <a:extLst>
              <a:ext uri="{FF2B5EF4-FFF2-40B4-BE49-F238E27FC236}">
                <a16:creationId xmlns:a16="http://schemas.microsoft.com/office/drawing/2014/main" id="{1922B50E-27C6-4873-8C84-844243B63D72}"/>
              </a:ext>
            </a:extLst>
          </p:cNvPr>
          <p:cNvSpPr/>
          <p:nvPr/>
        </p:nvSpPr>
        <p:spPr>
          <a:xfrm>
            <a:off x="13536761" y="5242872"/>
            <a:ext cx="2087489" cy="1231106"/>
          </a:xfrm>
          <a:prstGeom prst="borderCallout1">
            <a:avLst>
              <a:gd name="adj1" fmla="val 1496"/>
              <a:gd name="adj2" fmla="val 36547"/>
              <a:gd name="adj3" fmla="val -69444"/>
              <a:gd name="adj4" fmla="val 1185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Can skip all archivable events during next </a:t>
            </a:r>
            <a:r>
              <a:rPr lang="en-US" sz="1600" b="1"/>
              <a:t>rebuild.</a:t>
            </a:r>
            <a:endParaRPr lang="LID4096" sz="1600" b="1" dirty="0"/>
          </a:p>
        </p:txBody>
      </p:sp>
    </p:spTree>
    <p:extLst>
      <p:ext uri="{BB962C8B-B14F-4D97-AF65-F5344CB8AC3E}">
        <p14:creationId xmlns:p14="http://schemas.microsoft.com/office/powerpoint/2010/main" val="31742591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1" grpId="0" animBg="1"/>
      <p:bldP spid="12" grpId="0" animBg="1"/>
      <p:bldP spid="15" grpId="0" animBg="1"/>
      <p:bldP spid="28" grpId="0" animBg="1"/>
      <p:bldP spid="29" grpId="0" animBg="1"/>
      <p:bldP spid="10" grpId="0" animBg="1"/>
      <p:bldP spid="43" grpId="0" animBg="1"/>
      <p:bldP spid="46" grpId="0" animBg="1"/>
      <p:bldP spid="63" grpId="0" animBg="1"/>
      <p:bldP spid="6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14">
            <a:extLst>
              <a:ext uri="{FF2B5EF4-FFF2-40B4-BE49-F238E27FC236}">
                <a16:creationId xmlns:a16="http://schemas.microsoft.com/office/drawing/2014/main" id="{C1F96A90-C2C2-4C49-A85C-0357D98EB730}"/>
              </a:ext>
            </a:extLst>
          </p:cNvPr>
          <p:cNvCxnSpPr>
            <a:cxnSpLocks/>
            <a:stCxn id="27" idx="1"/>
            <a:endCxn id="33" idx="1"/>
          </p:cNvCxnSpPr>
          <p:nvPr/>
        </p:nvCxnSpPr>
        <p:spPr>
          <a:xfrm rot="5400000" flipH="1" flipV="1">
            <a:off x="6330004" y="4536160"/>
            <a:ext cx="4235368" cy="2167589"/>
          </a:xfrm>
          <a:prstGeom prst="curvedConnector2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F9B303-FC2B-41E4-BAD6-4403F27E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…</a:t>
            </a:r>
            <a:r>
              <a:rPr lang="en-US">
                <a:solidFill>
                  <a:schemeClr val="tx2"/>
                </a:solidFill>
              </a:rPr>
              <a:t>or even delete </a:t>
            </a:r>
            <a:r>
              <a:rPr lang="en-US" dirty="0">
                <a:solidFill>
                  <a:schemeClr val="tx2"/>
                </a:solidFill>
              </a:rPr>
              <a:t>old events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8222CC-4004-40CE-983D-198D6A77CD4C}"/>
              </a:ext>
            </a:extLst>
          </p:cNvPr>
          <p:cNvSpPr txBox="1"/>
          <p:nvPr/>
        </p:nvSpPr>
        <p:spPr>
          <a:xfrm>
            <a:off x="6033293" y="7737638"/>
            <a:ext cx="2661202" cy="79480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Event Store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9D1BDA-C1A0-4C25-B926-4BD9BFACEFD3}"/>
              </a:ext>
            </a:extLst>
          </p:cNvPr>
          <p:cNvSpPr/>
          <p:nvPr/>
        </p:nvSpPr>
        <p:spPr>
          <a:xfrm>
            <a:off x="9531483" y="3003267"/>
            <a:ext cx="1955842" cy="9980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Lucene Projector</a:t>
            </a:r>
          </a:p>
        </p:txBody>
      </p:sp>
      <p:cxnSp>
        <p:nvCxnSpPr>
          <p:cNvPr id="34" name="Straight Arrow Connector 14">
            <a:extLst>
              <a:ext uri="{FF2B5EF4-FFF2-40B4-BE49-F238E27FC236}">
                <a16:creationId xmlns:a16="http://schemas.microsoft.com/office/drawing/2014/main" id="{3415798A-F204-42BD-925C-71079D0236A7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 rot="5400000">
            <a:off x="9478503" y="4544421"/>
            <a:ext cx="1574051" cy="4877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A88556D-3B89-45E9-AD48-C228E889D2BB}"/>
              </a:ext>
            </a:extLst>
          </p:cNvPr>
          <p:cNvSpPr txBox="1"/>
          <p:nvPr/>
        </p:nvSpPr>
        <p:spPr>
          <a:xfrm>
            <a:off x="9086724" y="5575323"/>
            <a:ext cx="1869853" cy="617711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Document #1</a:t>
            </a:r>
          </a:p>
        </p:txBody>
      </p:sp>
      <p:cxnSp>
        <p:nvCxnSpPr>
          <p:cNvPr id="37" name="Straight Arrow Connector 14">
            <a:extLst>
              <a:ext uri="{FF2B5EF4-FFF2-40B4-BE49-F238E27FC236}">
                <a16:creationId xmlns:a16="http://schemas.microsoft.com/office/drawing/2014/main" id="{9E8E5567-5EB5-405F-A4C8-B20585351F3C}"/>
              </a:ext>
            </a:extLst>
          </p:cNvPr>
          <p:cNvCxnSpPr>
            <a:cxnSpLocks/>
            <a:stCxn id="36" idx="2"/>
            <a:endCxn id="27" idx="4"/>
          </p:cNvCxnSpPr>
          <p:nvPr/>
        </p:nvCxnSpPr>
        <p:spPr>
          <a:xfrm rot="5400000">
            <a:off x="8387071" y="6500458"/>
            <a:ext cx="1942005" cy="1327156"/>
          </a:xfrm>
          <a:prstGeom prst="curvedConnector2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A5F9563-46FF-4EC4-9138-52E1A0A9EB5E}"/>
              </a:ext>
            </a:extLst>
          </p:cNvPr>
          <p:cNvSpPr txBox="1"/>
          <p:nvPr/>
        </p:nvSpPr>
        <p:spPr>
          <a:xfrm>
            <a:off x="7177537" y="4553522"/>
            <a:ext cx="1903278" cy="917258"/>
          </a:xfrm>
          <a:prstGeom prst="flowChartDocumen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Marked As</a:t>
            </a:r>
            <a:br>
              <a:rPr lang="en-US" dirty="0"/>
            </a:br>
            <a:r>
              <a:rPr lang="en-US" dirty="0"/>
              <a:t>Archivable Event</a:t>
            </a:r>
          </a:p>
        </p:txBody>
      </p:sp>
      <p:sp>
        <p:nvSpPr>
          <p:cNvPr id="42" name="Callout: Line 41">
            <a:extLst>
              <a:ext uri="{FF2B5EF4-FFF2-40B4-BE49-F238E27FC236}">
                <a16:creationId xmlns:a16="http://schemas.microsoft.com/office/drawing/2014/main" id="{DD6E1040-D81C-4908-9473-E952AF6B984C}"/>
              </a:ext>
            </a:extLst>
          </p:cNvPr>
          <p:cNvSpPr/>
          <p:nvPr/>
        </p:nvSpPr>
        <p:spPr>
          <a:xfrm>
            <a:off x="1478955" y="4011062"/>
            <a:ext cx="2199640" cy="800219"/>
          </a:xfrm>
          <a:prstGeom prst="borderCallout1">
            <a:avLst>
              <a:gd name="adj1" fmla="val 94339"/>
              <a:gd name="adj2" fmla="val 41414"/>
              <a:gd name="adj3" fmla="val 158658"/>
              <a:gd name="adj4" fmla="val 10569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Allows projectors </a:t>
            </a:r>
            <a:br>
              <a:rPr lang="en-US" sz="1600" b="1" dirty="0"/>
            </a:br>
            <a:r>
              <a:rPr lang="en-US" sz="1600" b="1" dirty="0"/>
              <a:t>to </a:t>
            </a:r>
            <a:r>
              <a:rPr lang="en-US" sz="1600" b="1"/>
              <a:t>clean up</a:t>
            </a:r>
            <a:endParaRPr lang="LID4096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8FCA7B-ED08-405F-AB77-07734C5AE75C}"/>
              </a:ext>
            </a:extLst>
          </p:cNvPr>
          <p:cNvSpPr txBox="1"/>
          <p:nvPr/>
        </p:nvSpPr>
        <p:spPr>
          <a:xfrm>
            <a:off x="12747767" y="3104868"/>
            <a:ext cx="2661202" cy="794802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Lucene Index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C64CEF-8577-414D-9653-14B2FA5F2CC2}"/>
              </a:ext>
            </a:extLst>
          </p:cNvPr>
          <p:cNvSpPr txBox="1"/>
          <p:nvPr/>
        </p:nvSpPr>
        <p:spPr>
          <a:xfrm>
            <a:off x="9628994" y="4407011"/>
            <a:ext cx="1885724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Take snapshot</a:t>
            </a:r>
            <a:endParaRPr lang="nl-NL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6D7C2C-04EF-4146-BDE8-04723DA7AB15}"/>
              </a:ext>
            </a:extLst>
          </p:cNvPr>
          <p:cNvSpPr txBox="1"/>
          <p:nvPr/>
        </p:nvSpPr>
        <p:spPr>
          <a:xfrm>
            <a:off x="8341814" y="7245869"/>
            <a:ext cx="1885724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pPr algn="ctr"/>
            <a:r>
              <a:rPr lang="en-US" sz="2000" dirty="0"/>
              <a:t>Purge events</a:t>
            </a:r>
            <a:endParaRPr lang="nl-NL" sz="2000" dirty="0"/>
          </a:p>
        </p:txBody>
      </p:sp>
      <p:cxnSp>
        <p:nvCxnSpPr>
          <p:cNvPr id="39" name="Straight Arrow Connector 14">
            <a:extLst>
              <a:ext uri="{FF2B5EF4-FFF2-40B4-BE49-F238E27FC236}">
                <a16:creationId xmlns:a16="http://schemas.microsoft.com/office/drawing/2014/main" id="{EAD18091-CE07-4E6B-9985-CB6F3F1BA99D}"/>
              </a:ext>
            </a:extLst>
          </p:cNvPr>
          <p:cNvCxnSpPr>
            <a:cxnSpLocks/>
            <a:stCxn id="33" idx="3"/>
            <a:endCxn id="52" idx="2"/>
          </p:cNvCxnSpPr>
          <p:nvPr/>
        </p:nvCxnSpPr>
        <p:spPr>
          <a:xfrm flipV="1">
            <a:off x="11487325" y="3502269"/>
            <a:ext cx="1260442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4">
            <a:extLst>
              <a:ext uri="{FF2B5EF4-FFF2-40B4-BE49-F238E27FC236}">
                <a16:creationId xmlns:a16="http://schemas.microsoft.com/office/drawing/2014/main" id="{FC322EA6-54CB-43FB-BEF0-C958FCC13876}"/>
              </a:ext>
            </a:extLst>
          </p:cNvPr>
          <p:cNvCxnSpPr>
            <a:cxnSpLocks/>
            <a:stCxn id="33" idx="3"/>
            <a:endCxn id="36" idx="3"/>
          </p:cNvCxnSpPr>
          <p:nvPr/>
        </p:nvCxnSpPr>
        <p:spPr>
          <a:xfrm flipH="1">
            <a:off x="10956577" y="3502270"/>
            <a:ext cx="530748" cy="2381909"/>
          </a:xfrm>
          <a:prstGeom prst="curvedConnector3">
            <a:avLst>
              <a:gd name="adj1" fmla="val -43071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559DCFA-3995-4755-9D1D-5CC2953BF09F}"/>
              </a:ext>
            </a:extLst>
          </p:cNvPr>
          <p:cNvSpPr txBox="1"/>
          <p:nvPr/>
        </p:nvSpPr>
        <p:spPr>
          <a:xfrm>
            <a:off x="10851929" y="5005315"/>
            <a:ext cx="1885724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pPr algn="ctr"/>
            <a:r>
              <a:rPr lang="en-US" sz="2000" dirty="0"/>
              <a:t>Tombstone</a:t>
            </a:r>
            <a:endParaRPr lang="nl-NL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989FAD9-8B53-460C-9191-AB0B5175D0BB}"/>
              </a:ext>
            </a:extLst>
          </p:cNvPr>
          <p:cNvSpPr txBox="1"/>
          <p:nvPr/>
        </p:nvSpPr>
        <p:spPr>
          <a:xfrm>
            <a:off x="4583430" y="7513076"/>
            <a:ext cx="1869853" cy="617711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$tombstone stream</a:t>
            </a:r>
          </a:p>
        </p:txBody>
      </p:sp>
      <p:cxnSp>
        <p:nvCxnSpPr>
          <p:cNvPr id="60" name="Straight Arrow Connector 14">
            <a:extLst>
              <a:ext uri="{FF2B5EF4-FFF2-40B4-BE49-F238E27FC236}">
                <a16:creationId xmlns:a16="http://schemas.microsoft.com/office/drawing/2014/main" id="{D4E22910-A660-4D28-8C31-EBD1E35F6264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 rot="5400000">
            <a:off x="7109983" y="4601408"/>
            <a:ext cx="1320042" cy="450329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Alternate Process 65">
            <a:extLst>
              <a:ext uri="{FF2B5EF4-FFF2-40B4-BE49-F238E27FC236}">
                <a16:creationId xmlns:a16="http://schemas.microsoft.com/office/drawing/2014/main" id="{ACB71EBD-6765-4154-A552-A54F5C19048D}"/>
              </a:ext>
            </a:extLst>
          </p:cNvPr>
          <p:cNvSpPr/>
          <p:nvPr/>
        </p:nvSpPr>
        <p:spPr>
          <a:xfrm>
            <a:off x="7392961" y="1739889"/>
            <a:ext cx="2834577" cy="674512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Application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14186D8-68B5-49E1-A1DD-BF4F5C614E8C}"/>
              </a:ext>
            </a:extLst>
          </p:cNvPr>
          <p:cNvSpPr/>
          <p:nvPr/>
        </p:nvSpPr>
        <p:spPr>
          <a:xfrm>
            <a:off x="4497441" y="2975022"/>
            <a:ext cx="1955842" cy="9980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Document Projector</a:t>
            </a:r>
          </a:p>
        </p:txBody>
      </p:sp>
      <p:cxnSp>
        <p:nvCxnSpPr>
          <p:cNvPr id="72" name="Straight Arrow Connector 14">
            <a:extLst>
              <a:ext uri="{FF2B5EF4-FFF2-40B4-BE49-F238E27FC236}">
                <a16:creationId xmlns:a16="http://schemas.microsoft.com/office/drawing/2014/main" id="{0E60D8F6-17BC-4F1E-BB22-8088733B08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099077" y="111004"/>
            <a:ext cx="690467" cy="526811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CD92CEB-2A35-4156-A97F-3BBDB0EB99EC}"/>
              </a:ext>
            </a:extLst>
          </p:cNvPr>
          <p:cNvSpPr txBox="1"/>
          <p:nvPr/>
        </p:nvSpPr>
        <p:spPr>
          <a:xfrm>
            <a:off x="10404557" y="2140069"/>
            <a:ext cx="1885724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pPr algn="ctr"/>
            <a:r>
              <a:rPr lang="en-US" sz="2000"/>
              <a:t>Search.</a:t>
            </a:r>
            <a:endParaRPr lang="nl-NL" sz="2000" dirty="0"/>
          </a:p>
        </p:txBody>
      </p:sp>
      <p:sp>
        <p:nvSpPr>
          <p:cNvPr id="80" name="Callout: Line 79">
            <a:extLst>
              <a:ext uri="{FF2B5EF4-FFF2-40B4-BE49-F238E27FC236}">
                <a16:creationId xmlns:a16="http://schemas.microsoft.com/office/drawing/2014/main" id="{C3A40FDB-64F7-4571-9216-17FA7390771E}"/>
              </a:ext>
            </a:extLst>
          </p:cNvPr>
          <p:cNvSpPr/>
          <p:nvPr/>
        </p:nvSpPr>
        <p:spPr>
          <a:xfrm>
            <a:off x="1320177" y="7245869"/>
            <a:ext cx="2802627" cy="800219"/>
          </a:xfrm>
          <a:prstGeom prst="borderCallout1">
            <a:avLst>
              <a:gd name="adj1" fmla="val 71176"/>
              <a:gd name="adj2" fmla="val 97719"/>
              <a:gd name="adj3" fmla="val 84538"/>
              <a:gd name="adj4" fmla="val 11908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Tracks deleted streams </a:t>
            </a:r>
            <a:br>
              <a:rPr lang="en-US" sz="1600" b="1" dirty="0"/>
            </a:br>
            <a:r>
              <a:rPr lang="en-US" sz="1600" b="1" dirty="0"/>
              <a:t>for </a:t>
            </a:r>
            <a:r>
              <a:rPr lang="en-US" sz="1600" b="1"/>
              <a:t>future references</a:t>
            </a:r>
            <a:endParaRPr lang="LID4096" sz="1600" b="1" dirty="0"/>
          </a:p>
        </p:txBody>
      </p:sp>
      <p:cxnSp>
        <p:nvCxnSpPr>
          <p:cNvPr id="82" name="Straight Arrow Connector 14">
            <a:extLst>
              <a:ext uri="{FF2B5EF4-FFF2-40B4-BE49-F238E27FC236}">
                <a16:creationId xmlns:a16="http://schemas.microsoft.com/office/drawing/2014/main" id="{2A5A459A-C9DE-4230-91C5-23017E5E21B7}"/>
              </a:ext>
            </a:extLst>
          </p:cNvPr>
          <p:cNvCxnSpPr>
            <a:cxnSpLocks/>
            <a:stCxn id="59" idx="1"/>
            <a:endCxn id="71" idx="2"/>
          </p:cNvCxnSpPr>
          <p:nvPr/>
        </p:nvCxnSpPr>
        <p:spPr>
          <a:xfrm rot="10800000" flipH="1">
            <a:off x="4583430" y="3973028"/>
            <a:ext cx="891932" cy="3848905"/>
          </a:xfrm>
          <a:prstGeom prst="curvedConnector4">
            <a:avLst>
              <a:gd name="adj1" fmla="val -25630"/>
              <a:gd name="adj2" fmla="val 54012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887FFB6-9D51-45FE-8A5C-00974C638A9B}"/>
              </a:ext>
            </a:extLst>
          </p:cNvPr>
          <p:cNvSpPr txBox="1"/>
          <p:nvPr/>
        </p:nvSpPr>
        <p:spPr>
          <a:xfrm>
            <a:off x="3702880" y="5283986"/>
            <a:ext cx="2205860" cy="917258"/>
          </a:xfrm>
          <a:prstGeom prst="flowChartDocumen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nl-NL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Stream </a:t>
            </a:r>
            <a:r>
              <a:rPr lang="en-US" dirty="0" err="1"/>
              <a:t>Tombstoned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  <p:cxnSp>
        <p:nvCxnSpPr>
          <p:cNvPr id="86" name="Straight Arrow Connector 14">
            <a:extLst>
              <a:ext uri="{FF2B5EF4-FFF2-40B4-BE49-F238E27FC236}">
                <a16:creationId xmlns:a16="http://schemas.microsoft.com/office/drawing/2014/main" id="{8898E107-7568-4FC6-87E2-43308D5BE11D}"/>
              </a:ext>
            </a:extLst>
          </p:cNvPr>
          <p:cNvCxnSpPr>
            <a:cxnSpLocks/>
            <a:stCxn id="66" idx="2"/>
            <a:endCxn id="71" idx="0"/>
          </p:cNvCxnSpPr>
          <p:nvPr/>
        </p:nvCxnSpPr>
        <p:spPr>
          <a:xfrm rot="5400000">
            <a:off x="6862496" y="1027267"/>
            <a:ext cx="560621" cy="333488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2A3AF96-94D0-4E8D-A2CD-78D880D0C436}"/>
              </a:ext>
            </a:extLst>
          </p:cNvPr>
          <p:cNvSpPr txBox="1"/>
          <p:nvPr/>
        </p:nvSpPr>
        <p:spPr>
          <a:xfrm>
            <a:off x="5399974" y="2091306"/>
            <a:ext cx="1885724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pPr algn="ctr"/>
            <a:r>
              <a:rPr lang="en-US" sz="2000" dirty="0"/>
              <a:t>Search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73049140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36" grpId="0" animBg="1"/>
      <p:bldP spid="38" grpId="0" animBg="1"/>
      <p:bldP spid="42" grpId="0" animBg="1"/>
      <p:bldP spid="52" grpId="0" animBg="1"/>
      <p:bldP spid="67" grpId="0" animBg="1"/>
      <p:bldP spid="35" grpId="0" animBg="1"/>
      <p:bldP spid="47" grpId="0" animBg="1"/>
      <p:bldP spid="59" grpId="0" animBg="1"/>
      <p:bldP spid="66" grpId="0" animBg="1"/>
      <p:bldP spid="71" grpId="0" animBg="1"/>
      <p:bldP spid="76" grpId="0" animBg="1"/>
      <p:bldP spid="80" grpId="0" animBg="1"/>
      <p:bldP spid="81" grpId="0" animBg="1"/>
      <p:bldP spid="9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…need to capture the original name of a loan officer while signing?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What if…</a:t>
            </a:r>
            <a:endParaRPr lang="LID4096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03498"/>
      </p:ext>
    </p:extLst>
  </p:cSld>
  <p:clrMapOvr>
    <a:masterClrMapping/>
  </p:clrMapOvr>
  <p:transition spd="med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8D8C-BA1E-4AF7-A2AB-60441E49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…then use lookups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91F76964-EA34-4857-98B5-9168F619CE08}"/>
              </a:ext>
            </a:extLst>
          </p:cNvPr>
          <p:cNvSpPr/>
          <p:nvPr/>
        </p:nvSpPr>
        <p:spPr>
          <a:xfrm>
            <a:off x="3872212" y="4229883"/>
            <a:ext cx="1695686" cy="1582523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Event Store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E9D1D5-F581-45FE-B0D9-80B4D2A20869}"/>
              </a:ext>
            </a:extLst>
          </p:cNvPr>
          <p:cNvSpPr/>
          <p:nvPr/>
        </p:nvSpPr>
        <p:spPr>
          <a:xfrm>
            <a:off x="8605241" y="3826971"/>
            <a:ext cx="2425019" cy="9980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</a:t>
            </a:r>
          </a:p>
        </p:txBody>
      </p:sp>
      <p:cxnSp>
        <p:nvCxnSpPr>
          <p:cNvPr id="20" name="Straight Arrow Connector 14">
            <a:extLst>
              <a:ext uri="{FF2B5EF4-FFF2-40B4-BE49-F238E27FC236}">
                <a16:creationId xmlns:a16="http://schemas.microsoft.com/office/drawing/2014/main" id="{0D1122B9-3B24-468E-8D31-557B80999AEE}"/>
              </a:ext>
            </a:extLst>
          </p:cNvPr>
          <p:cNvCxnSpPr>
            <a:cxnSpLocks/>
            <a:stCxn id="12" idx="1"/>
            <a:endCxn id="4" idx="4"/>
          </p:cNvCxnSpPr>
          <p:nvPr/>
        </p:nvCxnSpPr>
        <p:spPr>
          <a:xfrm rot="10800000" flipV="1">
            <a:off x="5567899" y="4325973"/>
            <a:ext cx="3037343" cy="695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C62A4EA-59A9-47D0-8584-E50D60859277}"/>
              </a:ext>
            </a:extLst>
          </p:cNvPr>
          <p:cNvSpPr txBox="1"/>
          <p:nvPr/>
        </p:nvSpPr>
        <p:spPr>
          <a:xfrm>
            <a:off x="6418617" y="4517197"/>
            <a:ext cx="1838263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Subscription</a:t>
            </a:r>
            <a:endParaRPr lang="nl-NL" sz="2000" dirty="0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C14A4F7A-48F1-4875-971B-6520DF81DBDF}"/>
              </a:ext>
            </a:extLst>
          </p:cNvPr>
          <p:cNvSpPr/>
          <p:nvPr/>
        </p:nvSpPr>
        <p:spPr>
          <a:xfrm>
            <a:off x="8969908" y="6228184"/>
            <a:ext cx="1695686" cy="1239623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 err="1">
                <a:solidFill>
                  <a:schemeClr val="tx1"/>
                </a:solidFill>
                <a:latin typeface="Lato" panose="020F0502020204030203" pitchFamily="34" charset="0"/>
              </a:rPr>
              <a:t>Projection</a:t>
            </a:r>
            <a:endParaRPr lang="nl-NL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cxnSp>
        <p:nvCxnSpPr>
          <p:cNvPr id="47" name="Straight Arrow Connector 14">
            <a:extLst>
              <a:ext uri="{FF2B5EF4-FFF2-40B4-BE49-F238E27FC236}">
                <a16:creationId xmlns:a16="http://schemas.microsoft.com/office/drawing/2014/main" id="{3FABD219-3D2E-4813-AE64-ADC3824CC3CF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10121534" y="4521192"/>
            <a:ext cx="954989" cy="156255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llout: Line 59">
            <a:extLst>
              <a:ext uri="{FF2B5EF4-FFF2-40B4-BE49-F238E27FC236}">
                <a16:creationId xmlns:a16="http://schemas.microsoft.com/office/drawing/2014/main" id="{AAF9939E-9902-47B9-91BF-0AAAB913930D}"/>
              </a:ext>
            </a:extLst>
          </p:cNvPr>
          <p:cNvSpPr/>
          <p:nvPr/>
        </p:nvSpPr>
        <p:spPr>
          <a:xfrm>
            <a:off x="10551983" y="2568068"/>
            <a:ext cx="2087489" cy="830997"/>
          </a:xfrm>
          <a:prstGeom prst="borderCallout1">
            <a:avLst>
              <a:gd name="adj1" fmla="val 94339"/>
              <a:gd name="adj2" fmla="val 41414"/>
              <a:gd name="adj3" fmla="val 199802"/>
              <a:gd name="adj4" fmla="val 1368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Subscribes to events from loan officers and documents</a:t>
            </a:r>
            <a:endParaRPr lang="LID4096" sz="1600" b="1" dirty="0"/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BD4D4BB5-01AE-4AE7-8A6C-A66CA9682A7C}"/>
              </a:ext>
            </a:extLst>
          </p:cNvPr>
          <p:cNvSpPr/>
          <p:nvPr/>
        </p:nvSpPr>
        <p:spPr>
          <a:xfrm>
            <a:off x="10806157" y="5779965"/>
            <a:ext cx="1148298" cy="1471817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 err="1">
                <a:solidFill>
                  <a:schemeClr val="tx1"/>
                </a:solidFill>
                <a:latin typeface="Lato" panose="020F0502020204030203" pitchFamily="34" charset="0"/>
              </a:rPr>
              <a:t>Loan</a:t>
            </a: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 </a:t>
            </a:r>
            <a:r>
              <a:rPr lang="nl-NL" sz="1800" dirty="0" err="1">
                <a:solidFill>
                  <a:schemeClr val="tx1"/>
                </a:solidFill>
                <a:latin typeface="Lato" panose="020F0502020204030203" pitchFamily="34" charset="0"/>
              </a:rPr>
              <a:t>Officer</a:t>
            </a: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 </a:t>
            </a:r>
            <a:r>
              <a:rPr lang="nl-NL" sz="1800" dirty="0" err="1">
                <a:solidFill>
                  <a:schemeClr val="tx1"/>
                </a:solidFill>
                <a:latin typeface="Lato" panose="020F0502020204030203" pitchFamily="34" charset="0"/>
              </a:rPr>
              <a:t>Lookup</a:t>
            </a:r>
            <a:endParaRPr lang="nl-NL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cxnSp>
        <p:nvCxnSpPr>
          <p:cNvPr id="25" name="Straight Arrow Connector 14">
            <a:extLst>
              <a:ext uri="{FF2B5EF4-FFF2-40B4-BE49-F238E27FC236}">
                <a16:creationId xmlns:a16="http://schemas.microsoft.com/office/drawing/2014/main" id="{B3498224-F701-4CD5-923F-0E44FBABF0E9}"/>
              </a:ext>
            </a:extLst>
          </p:cNvPr>
          <p:cNvCxnSpPr>
            <a:cxnSpLocks/>
            <a:stCxn id="12" idx="2"/>
            <a:endCxn id="27" idx="1"/>
          </p:cNvCxnSpPr>
          <p:nvPr/>
        </p:nvCxnSpPr>
        <p:spPr>
          <a:xfrm rot="5400000">
            <a:off x="9116147" y="5526580"/>
            <a:ext cx="1403208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76770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26" grpId="0" animBg="1"/>
      <p:bldP spid="27" grpId="0" animBg="1"/>
      <p:bldP spid="60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887C15-695A-4C1A-B125-E486A81D5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modeling exercise</a:t>
            </a:r>
            <a:endParaRPr lang="LID4096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79B7B4-69B3-4D83-AC02-067943A64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182AB-35A6-4B9A-8B76-E230E201F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0829440"/>
      </p:ext>
    </p:extLst>
  </p:cSld>
  <p:clrMapOvr>
    <a:masterClrMapping/>
  </p:clrMapOvr>
  <p:transition spd="med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8D8C-BA1E-4AF7-A2AB-60441E49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…or enrich the events during projection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91F76964-EA34-4857-98B5-9168F619CE08}"/>
              </a:ext>
            </a:extLst>
          </p:cNvPr>
          <p:cNvSpPr/>
          <p:nvPr/>
        </p:nvSpPr>
        <p:spPr>
          <a:xfrm>
            <a:off x="3208918" y="6186090"/>
            <a:ext cx="1695686" cy="1582523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Event Store</a:t>
            </a:r>
          </a:p>
        </p:txBody>
      </p:sp>
      <p:cxnSp>
        <p:nvCxnSpPr>
          <p:cNvPr id="6" name="Straight Arrow Connector 14">
            <a:extLst>
              <a:ext uri="{FF2B5EF4-FFF2-40B4-BE49-F238E27FC236}">
                <a16:creationId xmlns:a16="http://schemas.microsoft.com/office/drawing/2014/main" id="{A66FF3B0-B7FE-4D35-9894-8D7CDF6FAC04}"/>
              </a:ext>
            </a:extLst>
          </p:cNvPr>
          <p:cNvCxnSpPr>
            <a:cxnSpLocks/>
            <a:stCxn id="13" idx="1"/>
            <a:endCxn id="4" idx="1"/>
          </p:cNvCxnSpPr>
          <p:nvPr/>
        </p:nvCxnSpPr>
        <p:spPr>
          <a:xfrm rot="10800000" flipV="1">
            <a:off x="4056761" y="2369016"/>
            <a:ext cx="2915646" cy="3817073"/>
          </a:xfrm>
          <a:prstGeom prst="curvedConnector2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6E9D1D5-F581-45FE-B0D9-80B4D2A20869}"/>
              </a:ext>
            </a:extLst>
          </p:cNvPr>
          <p:cNvSpPr/>
          <p:nvPr/>
        </p:nvSpPr>
        <p:spPr>
          <a:xfrm>
            <a:off x="11013955" y="4747588"/>
            <a:ext cx="2425019" cy="9980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E01A71-52A0-4ECD-AE29-4411C20AECD1}"/>
              </a:ext>
            </a:extLst>
          </p:cNvPr>
          <p:cNvSpPr/>
          <p:nvPr/>
        </p:nvSpPr>
        <p:spPr>
          <a:xfrm>
            <a:off x="6972407" y="1870014"/>
            <a:ext cx="2880320" cy="9980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</a:rPr>
              <a:t>Project loan officer events</a:t>
            </a:r>
          </a:p>
        </p:txBody>
      </p:sp>
      <p:cxnSp>
        <p:nvCxnSpPr>
          <p:cNvPr id="20" name="Straight Arrow Connector 14">
            <a:extLst>
              <a:ext uri="{FF2B5EF4-FFF2-40B4-BE49-F238E27FC236}">
                <a16:creationId xmlns:a16="http://schemas.microsoft.com/office/drawing/2014/main" id="{0D1122B9-3B24-468E-8D31-557B80999AEE}"/>
              </a:ext>
            </a:extLst>
          </p:cNvPr>
          <p:cNvCxnSpPr>
            <a:cxnSpLocks/>
            <a:stCxn id="12" idx="1"/>
            <a:endCxn id="4" idx="4"/>
          </p:cNvCxnSpPr>
          <p:nvPr/>
        </p:nvCxnSpPr>
        <p:spPr>
          <a:xfrm rot="10800000" flipV="1">
            <a:off x="4904605" y="5246590"/>
            <a:ext cx="6109351" cy="173076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151A23-271B-4D27-98DF-AB216786A8BE}"/>
              </a:ext>
            </a:extLst>
          </p:cNvPr>
          <p:cNvSpPr txBox="1"/>
          <p:nvPr/>
        </p:nvSpPr>
        <p:spPr>
          <a:xfrm>
            <a:off x="3718894" y="3872639"/>
            <a:ext cx="1885724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Subscription</a:t>
            </a:r>
            <a:endParaRPr lang="nl-NL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62A4EA-59A9-47D0-8584-E50D60859277}"/>
              </a:ext>
            </a:extLst>
          </p:cNvPr>
          <p:cNvSpPr txBox="1"/>
          <p:nvPr/>
        </p:nvSpPr>
        <p:spPr>
          <a:xfrm>
            <a:off x="5361795" y="6700582"/>
            <a:ext cx="1838263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1800" b="0">
                <a:latin typeface="Lato" panose="020F0502020204030203" pitchFamily="34" charset="0"/>
              </a:defRPr>
            </a:lvl1pPr>
          </a:lstStyle>
          <a:p>
            <a:r>
              <a:rPr lang="en-US" sz="2000" dirty="0"/>
              <a:t>Subscription</a:t>
            </a:r>
            <a:endParaRPr lang="nl-NL" sz="2000" dirty="0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C14A4F7A-48F1-4875-971B-6520DF81DBDF}"/>
              </a:ext>
            </a:extLst>
          </p:cNvPr>
          <p:cNvSpPr/>
          <p:nvPr/>
        </p:nvSpPr>
        <p:spPr>
          <a:xfrm>
            <a:off x="11378622" y="7148801"/>
            <a:ext cx="1695686" cy="1239623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Storage</a:t>
            </a:r>
          </a:p>
        </p:txBody>
      </p:sp>
      <p:cxnSp>
        <p:nvCxnSpPr>
          <p:cNvPr id="47" name="Straight Arrow Connector 14">
            <a:extLst>
              <a:ext uri="{FF2B5EF4-FFF2-40B4-BE49-F238E27FC236}">
                <a16:creationId xmlns:a16="http://schemas.microsoft.com/office/drawing/2014/main" id="{3FABD219-3D2E-4813-AE64-ADC3824CC3CF}"/>
              </a:ext>
            </a:extLst>
          </p:cNvPr>
          <p:cNvCxnSpPr>
            <a:cxnSpLocks/>
            <a:stCxn id="12" idx="2"/>
            <a:endCxn id="27" idx="1"/>
          </p:cNvCxnSpPr>
          <p:nvPr/>
        </p:nvCxnSpPr>
        <p:spPr>
          <a:xfrm rot="5400000">
            <a:off x="11524861" y="6447197"/>
            <a:ext cx="1403208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A26E882E-4F70-43A5-8C75-04E29C55DDA7}"/>
              </a:ext>
            </a:extLst>
          </p:cNvPr>
          <p:cNvSpPr/>
          <p:nvPr/>
        </p:nvSpPr>
        <p:spPr>
          <a:xfrm>
            <a:off x="7334761" y="3428968"/>
            <a:ext cx="2155614" cy="1413710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>
                <a:solidFill>
                  <a:schemeClr val="tx1"/>
                </a:solidFill>
                <a:latin typeface="Lato" panose="020F0502020204030203" pitchFamily="34" charset="0"/>
              </a:rPr>
              <a:t>(persistent)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nl-NL" sz="1800" dirty="0" err="1">
                <a:solidFill>
                  <a:schemeClr val="tx1"/>
                </a:solidFill>
                <a:latin typeface="Lato" panose="020F0502020204030203" pitchFamily="34" charset="0"/>
              </a:rPr>
              <a:t>Lookup</a:t>
            </a:r>
            <a:endParaRPr lang="nl-NL" sz="18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cxnSp>
        <p:nvCxnSpPr>
          <p:cNvPr id="58" name="Straight Arrow Connector 14">
            <a:extLst>
              <a:ext uri="{FF2B5EF4-FFF2-40B4-BE49-F238E27FC236}">
                <a16:creationId xmlns:a16="http://schemas.microsoft.com/office/drawing/2014/main" id="{A8E9D444-ECAE-4B4A-89A3-4529824BB903}"/>
              </a:ext>
            </a:extLst>
          </p:cNvPr>
          <p:cNvCxnSpPr>
            <a:cxnSpLocks/>
            <a:stCxn id="13" idx="2"/>
            <a:endCxn id="56" idx="1"/>
          </p:cNvCxnSpPr>
          <p:nvPr/>
        </p:nvCxnSpPr>
        <p:spPr>
          <a:xfrm rot="16200000" flipH="1">
            <a:off x="8132093" y="3148492"/>
            <a:ext cx="560949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27D3778A-B6CB-431C-A3E1-03C244CD68FC}"/>
              </a:ext>
            </a:extLst>
          </p:cNvPr>
          <p:cNvSpPr/>
          <p:nvPr/>
        </p:nvSpPr>
        <p:spPr>
          <a:xfrm>
            <a:off x="7200058" y="5424890"/>
            <a:ext cx="2425019" cy="99800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Event Modifier</a:t>
            </a:r>
          </a:p>
        </p:txBody>
      </p:sp>
      <p:cxnSp>
        <p:nvCxnSpPr>
          <p:cNvPr id="67" name="Straight Arrow Connector 14">
            <a:extLst>
              <a:ext uri="{FF2B5EF4-FFF2-40B4-BE49-F238E27FC236}">
                <a16:creationId xmlns:a16="http://schemas.microsoft.com/office/drawing/2014/main" id="{42A5B183-5826-4D0E-BC6A-7B316BB20BA1}"/>
              </a:ext>
            </a:extLst>
          </p:cNvPr>
          <p:cNvCxnSpPr>
            <a:cxnSpLocks/>
            <a:stCxn id="63" idx="0"/>
            <a:endCxn id="56" idx="3"/>
          </p:cNvCxnSpPr>
          <p:nvPr/>
        </p:nvCxnSpPr>
        <p:spPr>
          <a:xfrm rot="5400000" flipH="1" flipV="1">
            <a:off x="8121462" y="5133784"/>
            <a:ext cx="58221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llout: Line 58">
            <a:extLst>
              <a:ext uri="{FF2B5EF4-FFF2-40B4-BE49-F238E27FC236}">
                <a16:creationId xmlns:a16="http://schemas.microsoft.com/office/drawing/2014/main" id="{1B10D9AC-2C78-4B61-9F67-B74A33BF8FD5}"/>
              </a:ext>
            </a:extLst>
          </p:cNvPr>
          <p:cNvSpPr/>
          <p:nvPr/>
        </p:nvSpPr>
        <p:spPr>
          <a:xfrm>
            <a:off x="8688053" y="7080595"/>
            <a:ext cx="2087489" cy="584775"/>
          </a:xfrm>
          <a:prstGeom prst="borderCallout1">
            <a:avLst>
              <a:gd name="adj1" fmla="val -10"/>
              <a:gd name="adj2" fmla="val 42006"/>
              <a:gd name="adj3" fmla="val -135438"/>
              <a:gd name="adj4" fmla="val 1368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Modifies events with lookup data</a:t>
            </a:r>
            <a:endParaRPr lang="LID4096" sz="1600" b="1" dirty="0"/>
          </a:p>
        </p:txBody>
      </p:sp>
      <p:sp>
        <p:nvSpPr>
          <p:cNvPr id="60" name="Callout: Line 59">
            <a:extLst>
              <a:ext uri="{FF2B5EF4-FFF2-40B4-BE49-F238E27FC236}">
                <a16:creationId xmlns:a16="http://schemas.microsoft.com/office/drawing/2014/main" id="{AAF9939E-9902-47B9-91BF-0AAAB913930D}"/>
              </a:ext>
            </a:extLst>
          </p:cNvPr>
          <p:cNvSpPr/>
          <p:nvPr/>
        </p:nvSpPr>
        <p:spPr>
          <a:xfrm>
            <a:off x="12960697" y="3611796"/>
            <a:ext cx="2087489" cy="584775"/>
          </a:xfrm>
          <a:prstGeom prst="borderCallout1">
            <a:avLst>
              <a:gd name="adj1" fmla="val 94339"/>
              <a:gd name="adj2" fmla="val 41414"/>
              <a:gd name="adj3" fmla="val 199802"/>
              <a:gd name="adj4" fmla="val 1368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Receives </a:t>
            </a:r>
            <a:br>
              <a:rPr lang="en-US" sz="1600" b="1" dirty="0"/>
            </a:br>
            <a:r>
              <a:rPr lang="en-US" sz="1600" b="1" dirty="0"/>
              <a:t>modified events</a:t>
            </a:r>
            <a:endParaRPr lang="LID4096" sz="1600" b="1" dirty="0"/>
          </a:p>
        </p:txBody>
      </p:sp>
    </p:spTree>
    <p:extLst>
      <p:ext uri="{BB962C8B-B14F-4D97-AF65-F5344CB8AC3E}">
        <p14:creationId xmlns:p14="http://schemas.microsoft.com/office/powerpoint/2010/main" val="112029116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24" grpId="0" animBg="1"/>
      <p:bldP spid="26" grpId="0" animBg="1"/>
      <p:bldP spid="27" grpId="0" animBg="1"/>
      <p:bldP spid="56" grpId="0" animBg="1"/>
      <p:bldP spid="63" grpId="0" animBg="1"/>
      <p:bldP spid="59" grpId="0" animBg="1"/>
      <p:bldP spid="6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…then ping me at </a:t>
            </a:r>
            <a:r>
              <a:rPr lang="en-GB" sz="4000" i="1" dirty="0">
                <a:solidFill>
                  <a:schemeClr val="accent2"/>
                </a:solidFill>
              </a:rPr>
              <a:t>@ddoomen</a:t>
            </a:r>
          </a:p>
          <a:p>
            <a:pPr algn="ctr"/>
            <a:r>
              <a:rPr lang="en-GB" sz="4000" i="1" dirty="0"/>
              <a:t>…or email me at </a:t>
            </a:r>
            <a:r>
              <a:rPr lang="en-GB" sz="4000" i="1" dirty="0">
                <a:solidFill>
                  <a:schemeClr val="accent2"/>
                </a:solidFill>
              </a:rPr>
              <a:t>dennis.doomen@avivasolutions.nl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But what if I run into something else…</a:t>
            </a:r>
            <a:endParaRPr lang="LID4096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389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2168280" y="5092873"/>
            <a:ext cx="3126177" cy="46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Mortgage Application</a:t>
            </a:r>
            <a:endParaRPr lang="LID409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Given this domain…</a:t>
            </a:r>
            <a:endParaRPr lang="LID4096" dirty="0">
              <a:solidFill>
                <a:schemeClr val="tx2"/>
              </a:solidFill>
            </a:endParaRPr>
          </a:p>
        </p:txBody>
      </p:sp>
      <p:pic>
        <p:nvPicPr>
          <p:cNvPr id="1026" name="Picture 2" descr="Afbeeldingsresultaat voor mortgage">
            <a:extLst>
              <a:ext uri="{FF2B5EF4-FFF2-40B4-BE49-F238E27FC236}">
                <a16:creationId xmlns:a16="http://schemas.microsoft.com/office/drawing/2014/main" id="{4D827C99-1C89-47C0-9686-5F208DC0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23" y="2051720"/>
            <a:ext cx="5650386" cy="2952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4" name="Picture 10" descr="mortgage loan documents checklist">
            <a:extLst>
              <a:ext uri="{FF2B5EF4-FFF2-40B4-BE49-F238E27FC236}">
                <a16:creationId xmlns:a16="http://schemas.microsoft.com/office/drawing/2014/main" id="{A9F7A278-37F7-4092-956F-D5E65D18E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69" y="3357948"/>
            <a:ext cx="8077200" cy="3933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 descr="Afbeeldingsresultaat voor loan offier">
            <a:extLst>
              <a:ext uri="{FF2B5EF4-FFF2-40B4-BE49-F238E27FC236}">
                <a16:creationId xmlns:a16="http://schemas.microsoft.com/office/drawing/2014/main" id="{2CF3C89B-45CA-4C8F-A755-4B190B940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05" y="1148087"/>
            <a:ext cx="5351895" cy="3567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9D2068-A396-4981-AEB2-D27E4242AA81}"/>
              </a:ext>
            </a:extLst>
          </p:cNvPr>
          <p:cNvSpPr txBox="1"/>
          <p:nvPr/>
        </p:nvSpPr>
        <p:spPr>
          <a:xfrm>
            <a:off x="7083280" y="7336787"/>
            <a:ext cx="3031599" cy="835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Proofing Documents</a:t>
            </a:r>
            <a:br>
              <a:rPr lang="en-US" dirty="0"/>
            </a:b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7D2A5-6FBE-47D6-B4EC-476AE82B5B85}"/>
              </a:ext>
            </a:extLst>
          </p:cNvPr>
          <p:cNvSpPr txBox="1"/>
          <p:nvPr/>
        </p:nvSpPr>
        <p:spPr>
          <a:xfrm>
            <a:off x="11177131" y="615210"/>
            <a:ext cx="1862241" cy="46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Loan Officer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841064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C7218-BE47-4117-B2AE-5CB7ECD4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2109581"/>
            <a:ext cx="11797432" cy="5237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…would you model it like this?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198EC-F8D8-4532-8D1C-6225C161F6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4110677"/>
      </p:ext>
    </p:extLst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8EF61-C8BB-4172-8136-7C66D99D3624}"/>
              </a:ext>
            </a:extLst>
          </p:cNvPr>
          <p:cNvSpPr txBox="1"/>
          <p:nvPr/>
        </p:nvSpPr>
        <p:spPr>
          <a:xfrm>
            <a:off x="876053" y="3256692"/>
            <a:ext cx="14306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/>
              <a:t>…all proofing documents must have been signed before the mortgage application can be approved</a:t>
            </a:r>
            <a:endParaRPr lang="LID4096" sz="40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Given…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198EC-F8D8-4532-8D1C-6225C161F6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238087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1D373E-33C2-45F8-BC01-67434176F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84" y="2226022"/>
            <a:ext cx="12372957" cy="5569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…would you use the database?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198EC-F8D8-4532-8D1C-6225C161F6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88896D3-9DA4-4E83-9806-A4D0095E1550}"/>
              </a:ext>
            </a:extLst>
          </p:cNvPr>
          <p:cNvSpPr/>
          <p:nvPr/>
        </p:nvSpPr>
        <p:spPr>
          <a:xfrm>
            <a:off x="4031705" y="6332512"/>
            <a:ext cx="2111434" cy="1191816"/>
          </a:xfrm>
          <a:prstGeom prst="wedgeRoundRectCallout">
            <a:avLst>
              <a:gd name="adj1" fmla="val 70156"/>
              <a:gd name="adj2" fmla="val -802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Use a foreign key constraint to prevent removing signatures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5060B59-00FD-44DE-B681-D4A69CFE1EDB}"/>
              </a:ext>
            </a:extLst>
          </p:cNvPr>
          <p:cNvSpPr/>
          <p:nvPr/>
        </p:nvSpPr>
        <p:spPr>
          <a:xfrm>
            <a:off x="11088489" y="980134"/>
            <a:ext cx="2111434" cy="1464231"/>
          </a:xfrm>
          <a:prstGeom prst="wedgeRoundRectCallout">
            <a:avLst>
              <a:gd name="adj1" fmla="val -80216"/>
              <a:gd name="adj2" fmla="val 522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Transaction boundary to prevent tampering with proof concurrently.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D89E4DC-91E0-4F71-B726-5DBD5783ADE9}"/>
              </a:ext>
            </a:extLst>
          </p:cNvPr>
          <p:cNvSpPr/>
          <p:nvPr/>
        </p:nvSpPr>
        <p:spPr>
          <a:xfrm>
            <a:off x="961845" y="1767417"/>
            <a:ext cx="10630700" cy="6404983"/>
          </a:xfrm>
          <a:custGeom>
            <a:avLst/>
            <a:gdLst>
              <a:gd name="connsiteX0" fmla="*/ 2921000 w 3619500"/>
              <a:gd name="connsiteY0" fmla="*/ 114300 h 2750515"/>
              <a:gd name="connsiteX1" fmla="*/ 2755900 w 3619500"/>
              <a:gd name="connsiteY1" fmla="*/ 88900 h 2750515"/>
              <a:gd name="connsiteX2" fmla="*/ 2692400 w 3619500"/>
              <a:gd name="connsiteY2" fmla="*/ 76200 h 2750515"/>
              <a:gd name="connsiteX3" fmla="*/ 2540000 w 3619500"/>
              <a:gd name="connsiteY3" fmla="*/ 63500 h 2750515"/>
              <a:gd name="connsiteX4" fmla="*/ 2362200 w 3619500"/>
              <a:gd name="connsiteY4" fmla="*/ 38100 h 2750515"/>
              <a:gd name="connsiteX5" fmla="*/ 2184400 w 3619500"/>
              <a:gd name="connsiteY5" fmla="*/ 12700 h 2750515"/>
              <a:gd name="connsiteX6" fmla="*/ 1905000 w 3619500"/>
              <a:gd name="connsiteY6" fmla="*/ 0 h 2750515"/>
              <a:gd name="connsiteX7" fmla="*/ 889000 w 3619500"/>
              <a:gd name="connsiteY7" fmla="*/ 12700 h 2750515"/>
              <a:gd name="connsiteX8" fmla="*/ 698500 w 3619500"/>
              <a:gd name="connsiteY8" fmla="*/ 76200 h 2750515"/>
              <a:gd name="connsiteX9" fmla="*/ 635000 w 3619500"/>
              <a:gd name="connsiteY9" fmla="*/ 88900 h 2750515"/>
              <a:gd name="connsiteX10" fmla="*/ 533400 w 3619500"/>
              <a:gd name="connsiteY10" fmla="*/ 152400 h 2750515"/>
              <a:gd name="connsiteX11" fmla="*/ 482600 w 3619500"/>
              <a:gd name="connsiteY11" fmla="*/ 177800 h 2750515"/>
              <a:gd name="connsiteX12" fmla="*/ 368300 w 3619500"/>
              <a:gd name="connsiteY12" fmla="*/ 254000 h 2750515"/>
              <a:gd name="connsiteX13" fmla="*/ 292100 w 3619500"/>
              <a:gd name="connsiteY13" fmla="*/ 342900 h 2750515"/>
              <a:gd name="connsiteX14" fmla="*/ 215900 w 3619500"/>
              <a:gd name="connsiteY14" fmla="*/ 419100 h 2750515"/>
              <a:gd name="connsiteX15" fmla="*/ 190500 w 3619500"/>
              <a:gd name="connsiteY15" fmla="*/ 469900 h 2750515"/>
              <a:gd name="connsiteX16" fmla="*/ 165100 w 3619500"/>
              <a:gd name="connsiteY16" fmla="*/ 508000 h 2750515"/>
              <a:gd name="connsiteX17" fmla="*/ 114300 w 3619500"/>
              <a:gd name="connsiteY17" fmla="*/ 609600 h 2750515"/>
              <a:gd name="connsiteX18" fmla="*/ 88900 w 3619500"/>
              <a:gd name="connsiteY18" fmla="*/ 660400 h 2750515"/>
              <a:gd name="connsiteX19" fmla="*/ 50800 w 3619500"/>
              <a:gd name="connsiteY19" fmla="*/ 774700 h 2750515"/>
              <a:gd name="connsiteX20" fmla="*/ 38100 w 3619500"/>
              <a:gd name="connsiteY20" fmla="*/ 825500 h 2750515"/>
              <a:gd name="connsiteX21" fmla="*/ 0 w 3619500"/>
              <a:gd name="connsiteY21" fmla="*/ 1079500 h 2750515"/>
              <a:gd name="connsiteX22" fmla="*/ 12700 w 3619500"/>
              <a:gd name="connsiteY22" fmla="*/ 1485900 h 2750515"/>
              <a:gd name="connsiteX23" fmla="*/ 25400 w 3619500"/>
              <a:gd name="connsiteY23" fmla="*/ 1549400 h 2750515"/>
              <a:gd name="connsiteX24" fmla="*/ 63500 w 3619500"/>
              <a:gd name="connsiteY24" fmla="*/ 1625600 h 2750515"/>
              <a:gd name="connsiteX25" fmla="*/ 127000 w 3619500"/>
              <a:gd name="connsiteY25" fmla="*/ 1765300 h 2750515"/>
              <a:gd name="connsiteX26" fmla="*/ 228600 w 3619500"/>
              <a:gd name="connsiteY26" fmla="*/ 1892300 h 2750515"/>
              <a:gd name="connsiteX27" fmla="*/ 330200 w 3619500"/>
              <a:gd name="connsiteY27" fmla="*/ 2019300 h 2750515"/>
              <a:gd name="connsiteX28" fmla="*/ 381000 w 3619500"/>
              <a:gd name="connsiteY28" fmla="*/ 2082800 h 2750515"/>
              <a:gd name="connsiteX29" fmla="*/ 457200 w 3619500"/>
              <a:gd name="connsiteY29" fmla="*/ 2146300 h 2750515"/>
              <a:gd name="connsiteX30" fmla="*/ 520700 w 3619500"/>
              <a:gd name="connsiteY30" fmla="*/ 2209800 h 2750515"/>
              <a:gd name="connsiteX31" fmla="*/ 685800 w 3619500"/>
              <a:gd name="connsiteY31" fmla="*/ 2324100 h 2750515"/>
              <a:gd name="connsiteX32" fmla="*/ 762000 w 3619500"/>
              <a:gd name="connsiteY32" fmla="*/ 2374900 h 2750515"/>
              <a:gd name="connsiteX33" fmla="*/ 939800 w 3619500"/>
              <a:gd name="connsiteY33" fmla="*/ 2476500 h 2750515"/>
              <a:gd name="connsiteX34" fmla="*/ 1028700 w 3619500"/>
              <a:gd name="connsiteY34" fmla="*/ 2501900 h 2750515"/>
              <a:gd name="connsiteX35" fmla="*/ 1231900 w 3619500"/>
              <a:gd name="connsiteY35" fmla="*/ 2590800 h 2750515"/>
              <a:gd name="connsiteX36" fmla="*/ 1524000 w 3619500"/>
              <a:gd name="connsiteY36" fmla="*/ 2667000 h 2750515"/>
              <a:gd name="connsiteX37" fmla="*/ 1727200 w 3619500"/>
              <a:gd name="connsiteY37" fmla="*/ 2692400 h 2750515"/>
              <a:gd name="connsiteX38" fmla="*/ 2730500 w 3619500"/>
              <a:gd name="connsiteY38" fmla="*/ 2705100 h 2750515"/>
              <a:gd name="connsiteX39" fmla="*/ 2832100 w 3619500"/>
              <a:gd name="connsiteY39" fmla="*/ 2667000 h 2750515"/>
              <a:gd name="connsiteX40" fmla="*/ 2984500 w 3619500"/>
              <a:gd name="connsiteY40" fmla="*/ 2603500 h 2750515"/>
              <a:gd name="connsiteX41" fmla="*/ 3225800 w 3619500"/>
              <a:gd name="connsiteY41" fmla="*/ 2438400 h 2750515"/>
              <a:gd name="connsiteX42" fmla="*/ 3314700 w 3619500"/>
              <a:gd name="connsiteY42" fmla="*/ 2324100 h 2750515"/>
              <a:gd name="connsiteX43" fmla="*/ 3340100 w 3619500"/>
              <a:gd name="connsiteY43" fmla="*/ 2273300 h 2750515"/>
              <a:gd name="connsiteX44" fmla="*/ 3429000 w 3619500"/>
              <a:gd name="connsiteY44" fmla="*/ 2082800 h 2750515"/>
              <a:gd name="connsiteX45" fmla="*/ 3492500 w 3619500"/>
              <a:gd name="connsiteY45" fmla="*/ 1955800 h 2750515"/>
              <a:gd name="connsiteX46" fmla="*/ 3517900 w 3619500"/>
              <a:gd name="connsiteY46" fmla="*/ 1879600 h 2750515"/>
              <a:gd name="connsiteX47" fmla="*/ 3543300 w 3619500"/>
              <a:gd name="connsiteY47" fmla="*/ 1816100 h 2750515"/>
              <a:gd name="connsiteX48" fmla="*/ 3581400 w 3619500"/>
              <a:gd name="connsiteY48" fmla="*/ 1689100 h 2750515"/>
              <a:gd name="connsiteX49" fmla="*/ 3594100 w 3619500"/>
              <a:gd name="connsiteY49" fmla="*/ 1549400 h 2750515"/>
              <a:gd name="connsiteX50" fmla="*/ 3606800 w 3619500"/>
              <a:gd name="connsiteY50" fmla="*/ 1498600 h 2750515"/>
              <a:gd name="connsiteX51" fmla="*/ 3619500 w 3619500"/>
              <a:gd name="connsiteY51" fmla="*/ 1358900 h 2750515"/>
              <a:gd name="connsiteX52" fmla="*/ 3606800 w 3619500"/>
              <a:gd name="connsiteY52" fmla="*/ 711200 h 2750515"/>
              <a:gd name="connsiteX53" fmla="*/ 3581400 w 3619500"/>
              <a:gd name="connsiteY53" fmla="*/ 647700 h 2750515"/>
              <a:gd name="connsiteX54" fmla="*/ 3568700 w 3619500"/>
              <a:gd name="connsiteY54" fmla="*/ 609600 h 2750515"/>
              <a:gd name="connsiteX55" fmla="*/ 3530600 w 3619500"/>
              <a:gd name="connsiteY55" fmla="*/ 558800 h 2750515"/>
              <a:gd name="connsiteX56" fmla="*/ 3505200 w 3619500"/>
              <a:gd name="connsiteY56" fmla="*/ 520700 h 2750515"/>
              <a:gd name="connsiteX57" fmla="*/ 3467100 w 3619500"/>
              <a:gd name="connsiteY57" fmla="*/ 482600 h 2750515"/>
              <a:gd name="connsiteX58" fmla="*/ 3429000 w 3619500"/>
              <a:gd name="connsiteY58" fmla="*/ 431800 h 2750515"/>
              <a:gd name="connsiteX59" fmla="*/ 3378200 w 3619500"/>
              <a:gd name="connsiteY59" fmla="*/ 406400 h 2750515"/>
              <a:gd name="connsiteX60" fmla="*/ 3289300 w 3619500"/>
              <a:gd name="connsiteY60" fmla="*/ 330200 h 2750515"/>
              <a:gd name="connsiteX61" fmla="*/ 3187700 w 3619500"/>
              <a:gd name="connsiteY61" fmla="*/ 279400 h 2750515"/>
              <a:gd name="connsiteX62" fmla="*/ 3149600 w 3619500"/>
              <a:gd name="connsiteY62" fmla="*/ 254000 h 2750515"/>
              <a:gd name="connsiteX63" fmla="*/ 3098800 w 3619500"/>
              <a:gd name="connsiteY63" fmla="*/ 228600 h 2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619500" h="2750515">
                <a:moveTo>
                  <a:pt x="2921000" y="114300"/>
                </a:moveTo>
                <a:cubicBezTo>
                  <a:pt x="2775405" y="85181"/>
                  <a:pt x="2955806" y="119655"/>
                  <a:pt x="2755900" y="88900"/>
                </a:cubicBezTo>
                <a:cubicBezTo>
                  <a:pt x="2734565" y="85618"/>
                  <a:pt x="2713838" y="78722"/>
                  <a:pt x="2692400" y="76200"/>
                </a:cubicBezTo>
                <a:cubicBezTo>
                  <a:pt x="2641773" y="70244"/>
                  <a:pt x="2590640" y="69343"/>
                  <a:pt x="2540000" y="63500"/>
                </a:cubicBezTo>
                <a:cubicBezTo>
                  <a:pt x="2480526" y="56638"/>
                  <a:pt x="2421254" y="47942"/>
                  <a:pt x="2362200" y="38100"/>
                </a:cubicBezTo>
                <a:cubicBezTo>
                  <a:pt x="2308295" y="29116"/>
                  <a:pt x="2237380" y="16232"/>
                  <a:pt x="2184400" y="12700"/>
                </a:cubicBezTo>
                <a:cubicBezTo>
                  <a:pt x="2091377" y="6498"/>
                  <a:pt x="1998133" y="4233"/>
                  <a:pt x="1905000" y="0"/>
                </a:cubicBezTo>
                <a:lnTo>
                  <a:pt x="889000" y="12700"/>
                </a:lnTo>
                <a:cubicBezTo>
                  <a:pt x="810104" y="14556"/>
                  <a:pt x="783627" y="59175"/>
                  <a:pt x="698500" y="76200"/>
                </a:cubicBezTo>
                <a:lnTo>
                  <a:pt x="635000" y="88900"/>
                </a:lnTo>
                <a:cubicBezTo>
                  <a:pt x="506284" y="153258"/>
                  <a:pt x="665291" y="69968"/>
                  <a:pt x="533400" y="152400"/>
                </a:cubicBezTo>
                <a:cubicBezTo>
                  <a:pt x="517346" y="162434"/>
                  <a:pt x="499150" y="168606"/>
                  <a:pt x="482600" y="177800"/>
                </a:cubicBezTo>
                <a:cubicBezTo>
                  <a:pt x="442211" y="200239"/>
                  <a:pt x="403467" y="223857"/>
                  <a:pt x="368300" y="254000"/>
                </a:cubicBezTo>
                <a:cubicBezTo>
                  <a:pt x="308794" y="305005"/>
                  <a:pt x="348564" y="280162"/>
                  <a:pt x="292100" y="342900"/>
                </a:cubicBezTo>
                <a:cubicBezTo>
                  <a:pt x="268070" y="369600"/>
                  <a:pt x="231964" y="386971"/>
                  <a:pt x="215900" y="419100"/>
                </a:cubicBezTo>
                <a:cubicBezTo>
                  <a:pt x="207433" y="436033"/>
                  <a:pt x="199893" y="453462"/>
                  <a:pt x="190500" y="469900"/>
                </a:cubicBezTo>
                <a:cubicBezTo>
                  <a:pt x="182927" y="483152"/>
                  <a:pt x="172409" y="494600"/>
                  <a:pt x="165100" y="508000"/>
                </a:cubicBezTo>
                <a:cubicBezTo>
                  <a:pt x="146969" y="541241"/>
                  <a:pt x="131233" y="575733"/>
                  <a:pt x="114300" y="609600"/>
                </a:cubicBezTo>
                <a:cubicBezTo>
                  <a:pt x="105833" y="626533"/>
                  <a:pt x="93492" y="642033"/>
                  <a:pt x="88900" y="660400"/>
                </a:cubicBezTo>
                <a:cubicBezTo>
                  <a:pt x="58466" y="782138"/>
                  <a:pt x="98624" y="631229"/>
                  <a:pt x="50800" y="774700"/>
                </a:cubicBezTo>
                <a:cubicBezTo>
                  <a:pt x="45280" y="791259"/>
                  <a:pt x="41757" y="808433"/>
                  <a:pt x="38100" y="825500"/>
                </a:cubicBezTo>
                <a:cubicBezTo>
                  <a:pt x="6465" y="973129"/>
                  <a:pt x="14917" y="930326"/>
                  <a:pt x="0" y="1079500"/>
                </a:cubicBezTo>
                <a:cubicBezTo>
                  <a:pt x="4233" y="1214967"/>
                  <a:pt x="5385" y="1350565"/>
                  <a:pt x="12700" y="1485900"/>
                </a:cubicBezTo>
                <a:cubicBezTo>
                  <a:pt x="13865" y="1507454"/>
                  <a:pt x="18023" y="1529114"/>
                  <a:pt x="25400" y="1549400"/>
                </a:cubicBezTo>
                <a:cubicBezTo>
                  <a:pt x="35105" y="1576088"/>
                  <a:pt x="51749" y="1599747"/>
                  <a:pt x="63500" y="1625600"/>
                </a:cubicBezTo>
                <a:cubicBezTo>
                  <a:pt x="85545" y="1674099"/>
                  <a:pt x="96022" y="1720241"/>
                  <a:pt x="127000" y="1765300"/>
                </a:cubicBezTo>
                <a:cubicBezTo>
                  <a:pt x="157713" y="1809974"/>
                  <a:pt x="200708" y="1845813"/>
                  <a:pt x="228600" y="1892300"/>
                </a:cubicBezTo>
                <a:cubicBezTo>
                  <a:pt x="295452" y="2003721"/>
                  <a:pt x="233055" y="1911361"/>
                  <a:pt x="330200" y="2019300"/>
                </a:cubicBezTo>
                <a:cubicBezTo>
                  <a:pt x="348333" y="2039448"/>
                  <a:pt x="361833" y="2063633"/>
                  <a:pt x="381000" y="2082800"/>
                </a:cubicBezTo>
                <a:cubicBezTo>
                  <a:pt x="404379" y="2106179"/>
                  <a:pt x="432735" y="2124059"/>
                  <a:pt x="457200" y="2146300"/>
                </a:cubicBezTo>
                <a:cubicBezTo>
                  <a:pt x="479350" y="2166436"/>
                  <a:pt x="497071" y="2191422"/>
                  <a:pt x="520700" y="2209800"/>
                </a:cubicBezTo>
                <a:cubicBezTo>
                  <a:pt x="573535" y="2250894"/>
                  <a:pt x="630558" y="2286303"/>
                  <a:pt x="685800" y="2324100"/>
                </a:cubicBezTo>
                <a:cubicBezTo>
                  <a:pt x="710994" y="2341338"/>
                  <a:pt x="735495" y="2359754"/>
                  <a:pt x="762000" y="2374900"/>
                </a:cubicBezTo>
                <a:cubicBezTo>
                  <a:pt x="821267" y="2408767"/>
                  <a:pt x="874166" y="2457747"/>
                  <a:pt x="939800" y="2476500"/>
                </a:cubicBezTo>
                <a:cubicBezTo>
                  <a:pt x="969433" y="2484967"/>
                  <a:pt x="1000085" y="2490454"/>
                  <a:pt x="1028700" y="2501900"/>
                </a:cubicBezTo>
                <a:cubicBezTo>
                  <a:pt x="1273907" y="2599983"/>
                  <a:pt x="988570" y="2509690"/>
                  <a:pt x="1231900" y="2590800"/>
                </a:cubicBezTo>
                <a:cubicBezTo>
                  <a:pt x="1291045" y="2610515"/>
                  <a:pt x="1510388" y="2665055"/>
                  <a:pt x="1524000" y="2667000"/>
                </a:cubicBezTo>
                <a:cubicBezTo>
                  <a:pt x="1650849" y="2685121"/>
                  <a:pt x="1583149" y="2676394"/>
                  <a:pt x="1727200" y="2692400"/>
                </a:cubicBezTo>
                <a:cubicBezTo>
                  <a:pt x="2107198" y="2787400"/>
                  <a:pt x="1907759" y="2746758"/>
                  <a:pt x="2730500" y="2705100"/>
                </a:cubicBezTo>
                <a:cubicBezTo>
                  <a:pt x="2766623" y="2703271"/>
                  <a:pt x="2798038" y="2679165"/>
                  <a:pt x="2832100" y="2667000"/>
                </a:cubicBezTo>
                <a:cubicBezTo>
                  <a:pt x="2918463" y="2636156"/>
                  <a:pt x="2902149" y="2649823"/>
                  <a:pt x="2984500" y="2603500"/>
                </a:cubicBezTo>
                <a:cubicBezTo>
                  <a:pt x="3034056" y="2575625"/>
                  <a:pt x="3188713" y="2486083"/>
                  <a:pt x="3225800" y="2438400"/>
                </a:cubicBezTo>
                <a:cubicBezTo>
                  <a:pt x="3255433" y="2400300"/>
                  <a:pt x="3293114" y="2367272"/>
                  <a:pt x="3314700" y="2324100"/>
                </a:cubicBezTo>
                <a:cubicBezTo>
                  <a:pt x="3323167" y="2307167"/>
                  <a:pt x="3332411" y="2290600"/>
                  <a:pt x="3340100" y="2273300"/>
                </a:cubicBezTo>
                <a:cubicBezTo>
                  <a:pt x="3381213" y="2180795"/>
                  <a:pt x="3359176" y="2199174"/>
                  <a:pt x="3429000" y="2082800"/>
                </a:cubicBezTo>
                <a:cubicBezTo>
                  <a:pt x="3470192" y="2014147"/>
                  <a:pt x="3465910" y="2028924"/>
                  <a:pt x="3492500" y="1955800"/>
                </a:cubicBezTo>
                <a:cubicBezTo>
                  <a:pt x="3501650" y="1930638"/>
                  <a:pt x="3508750" y="1904762"/>
                  <a:pt x="3517900" y="1879600"/>
                </a:cubicBezTo>
                <a:cubicBezTo>
                  <a:pt x="3525691" y="1858175"/>
                  <a:pt x="3536749" y="1837936"/>
                  <a:pt x="3543300" y="1816100"/>
                </a:cubicBezTo>
                <a:cubicBezTo>
                  <a:pt x="3594813" y="1644391"/>
                  <a:pt x="3511714" y="1863314"/>
                  <a:pt x="3581400" y="1689100"/>
                </a:cubicBezTo>
                <a:cubicBezTo>
                  <a:pt x="3585633" y="1642533"/>
                  <a:pt x="3587920" y="1595749"/>
                  <a:pt x="3594100" y="1549400"/>
                </a:cubicBezTo>
                <a:cubicBezTo>
                  <a:pt x="3596407" y="1532099"/>
                  <a:pt x="3604493" y="1515901"/>
                  <a:pt x="3606800" y="1498600"/>
                </a:cubicBezTo>
                <a:cubicBezTo>
                  <a:pt x="3612980" y="1452251"/>
                  <a:pt x="3615267" y="1405467"/>
                  <a:pt x="3619500" y="1358900"/>
                </a:cubicBezTo>
                <a:cubicBezTo>
                  <a:pt x="3615267" y="1143000"/>
                  <a:pt x="3618352" y="926832"/>
                  <a:pt x="3606800" y="711200"/>
                </a:cubicBezTo>
                <a:cubicBezTo>
                  <a:pt x="3605580" y="688435"/>
                  <a:pt x="3589405" y="669046"/>
                  <a:pt x="3581400" y="647700"/>
                </a:cubicBezTo>
                <a:cubicBezTo>
                  <a:pt x="3576700" y="635165"/>
                  <a:pt x="3575342" y="621223"/>
                  <a:pt x="3568700" y="609600"/>
                </a:cubicBezTo>
                <a:cubicBezTo>
                  <a:pt x="3558198" y="591222"/>
                  <a:pt x="3542903" y="576024"/>
                  <a:pt x="3530600" y="558800"/>
                </a:cubicBezTo>
                <a:cubicBezTo>
                  <a:pt x="3521728" y="546380"/>
                  <a:pt x="3514971" y="532426"/>
                  <a:pt x="3505200" y="520700"/>
                </a:cubicBezTo>
                <a:cubicBezTo>
                  <a:pt x="3493702" y="506902"/>
                  <a:pt x="3478789" y="496237"/>
                  <a:pt x="3467100" y="482600"/>
                </a:cubicBezTo>
                <a:cubicBezTo>
                  <a:pt x="3453325" y="466529"/>
                  <a:pt x="3445071" y="445575"/>
                  <a:pt x="3429000" y="431800"/>
                </a:cubicBezTo>
                <a:cubicBezTo>
                  <a:pt x="3414626" y="419479"/>
                  <a:pt x="3393346" y="417759"/>
                  <a:pt x="3378200" y="406400"/>
                </a:cubicBezTo>
                <a:cubicBezTo>
                  <a:pt x="3295275" y="344206"/>
                  <a:pt x="3360922" y="369266"/>
                  <a:pt x="3289300" y="330200"/>
                </a:cubicBezTo>
                <a:cubicBezTo>
                  <a:pt x="3256059" y="312069"/>
                  <a:pt x="3219205" y="300403"/>
                  <a:pt x="3187700" y="279400"/>
                </a:cubicBezTo>
                <a:cubicBezTo>
                  <a:pt x="3175000" y="270933"/>
                  <a:pt x="3163252" y="260826"/>
                  <a:pt x="3149600" y="254000"/>
                </a:cubicBezTo>
                <a:cubicBezTo>
                  <a:pt x="3091227" y="224814"/>
                  <a:pt x="3127492" y="257292"/>
                  <a:pt x="3098800" y="228600"/>
                </a:cubicBezTo>
              </a:path>
            </a:pathLst>
          </a:cu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LID4096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37946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A51-5703-453A-B833-CBC1E16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…would you solve it functionally?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198EC-F8D8-4532-8D1C-6225C161F6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6A1BD-7E17-49F6-982B-3ADCECE4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61" y="1767417"/>
            <a:ext cx="13193611" cy="589616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5D84A2E-34EC-4879-938D-DCAAF4E062F8}"/>
              </a:ext>
            </a:extLst>
          </p:cNvPr>
          <p:cNvSpPr/>
          <p:nvPr/>
        </p:nvSpPr>
        <p:spPr>
          <a:xfrm>
            <a:off x="9504313" y="3647932"/>
            <a:ext cx="2016224" cy="646986"/>
          </a:xfrm>
          <a:prstGeom prst="wedgeRoundRectCallout">
            <a:avLst>
              <a:gd name="adj1" fmla="val -80216"/>
              <a:gd name="adj2" fmla="val 522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No way to remove a signature.</a:t>
            </a:r>
          </a:p>
        </p:txBody>
      </p:sp>
    </p:spTree>
    <p:extLst>
      <p:ext uri="{BB962C8B-B14F-4D97-AF65-F5344CB8AC3E}">
        <p14:creationId xmlns:p14="http://schemas.microsoft.com/office/powerpoint/2010/main" val="76814778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Zonder logo">
  <a:themeElements>
    <a:clrScheme name="Custom 1">
      <a:dk1>
        <a:srgbClr val="272727"/>
      </a:dk1>
      <a:lt1>
        <a:srgbClr val="FFFFFF"/>
      </a:lt1>
      <a:dk2>
        <a:srgbClr val="5FC1E8"/>
      </a:dk2>
      <a:lt2>
        <a:srgbClr val="CFECFF"/>
      </a:lt2>
      <a:accent1>
        <a:srgbClr val="272727"/>
      </a:accent1>
      <a:accent2>
        <a:srgbClr val="F7936F"/>
      </a:accent2>
      <a:accent3>
        <a:srgbClr val="6BD6A9"/>
      </a:accent3>
      <a:accent4>
        <a:srgbClr val="FAB62C"/>
      </a:accent4>
      <a:accent5>
        <a:srgbClr val="5FC1E8"/>
      </a:accent5>
      <a:accent6>
        <a:srgbClr val="8D8D8F"/>
      </a:accent6>
      <a:hlink>
        <a:srgbClr val="272727"/>
      </a:hlink>
      <a:folHlink>
        <a:srgbClr val="272727"/>
      </a:folHlink>
    </a:clrScheme>
    <a:fontScheme name="Aangepast 3">
      <a:majorFont>
        <a:latin typeface="Variable Bold"/>
        <a:ea typeface=""/>
        <a:cs typeface=""/>
      </a:majorFont>
      <a:minorFont>
        <a:latin typeface="Lato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C0DAE8AC-6564-4C6D-896D-58A93F5D460E}" vid="{A5947631-C6C8-4580-A61F-9CD8FF041484}"/>
    </a:ext>
  </a:extLst>
</a:theme>
</file>

<file path=ppt/theme/theme2.xml><?xml version="1.0" encoding="utf-8"?>
<a:theme xmlns:a="http://schemas.openxmlformats.org/drawingml/2006/main" name="Slides Met logo">
  <a:themeElements>
    <a:clrScheme name="Custom 1">
      <a:dk1>
        <a:srgbClr val="272727"/>
      </a:dk1>
      <a:lt1>
        <a:srgbClr val="FFFFFF"/>
      </a:lt1>
      <a:dk2>
        <a:srgbClr val="5FC1E8"/>
      </a:dk2>
      <a:lt2>
        <a:srgbClr val="CFECFF"/>
      </a:lt2>
      <a:accent1>
        <a:srgbClr val="272727"/>
      </a:accent1>
      <a:accent2>
        <a:srgbClr val="F7936F"/>
      </a:accent2>
      <a:accent3>
        <a:srgbClr val="6BD6A9"/>
      </a:accent3>
      <a:accent4>
        <a:srgbClr val="FAB62C"/>
      </a:accent4>
      <a:accent5>
        <a:srgbClr val="5FC1E8"/>
      </a:accent5>
      <a:accent6>
        <a:srgbClr val="8D8D8F"/>
      </a:accent6>
      <a:hlink>
        <a:srgbClr val="272727"/>
      </a:hlink>
      <a:folHlink>
        <a:srgbClr val="272727"/>
      </a:folHlink>
    </a:clrScheme>
    <a:fontScheme name="Aangepast 3">
      <a:majorFont>
        <a:latin typeface="Variable Bold"/>
        <a:ea typeface=""/>
        <a:cs typeface=""/>
      </a:majorFont>
      <a:minorFont>
        <a:latin typeface="Lato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C0DAE8AC-6564-4C6D-896D-58A93F5D460E}" vid="{B843E01F-1C53-4625-A3B5-1FAC14761D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_dlc_DocId xmlns="63ac6730-c36e-478a-b9f9-9685252260f2">AVSOL-373685014-14</_dlc_DocId>
    <_dlc_DocIdUrl xmlns="63ac6730-c36e-478a-b9f9-9685252260f2">
      <Url>https://avsol.sharepoint.com/Mensen/Communicatie/_layouts/15/DocIdRedir.aspx?ID=AVSOL-373685014-14</Url>
      <Description>AVSOL-373685014-14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B4EC51D888B743AE392FC5D06DB160" ma:contentTypeVersion="2" ma:contentTypeDescription="Een nieuw document maken." ma:contentTypeScope="" ma:versionID="73fb8b154bc450decbce4c0d62715499">
  <xsd:schema xmlns:xsd="http://www.w3.org/2001/XMLSchema" xmlns:xs="http://www.w3.org/2001/XMLSchema" xmlns:p="http://schemas.microsoft.com/office/2006/metadata/properties" xmlns:ns2="63ac6730-c36e-478a-b9f9-9685252260f2" targetNamespace="http://schemas.microsoft.com/office/2006/metadata/properties" ma:root="true" ma:fieldsID="23b98affa008da4f40772b16cf08a3b8" ns2:_="">
    <xsd:import namespace="63ac6730-c36e-478a-b9f9-9685252260f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c6730-c36e-478a-b9f9-9685252260f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F2DD61-B466-457B-AF4F-9CA1E6E0647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75908DB-6131-4DD1-90FB-C4742EE803F7}">
  <ds:schemaRefs>
    <ds:schemaRef ds:uri="http://schemas.microsoft.com/office/2006/metadata/properties"/>
    <ds:schemaRef ds:uri="63ac6730-c36e-478a-b9f9-9685252260f2"/>
  </ds:schemaRefs>
</ds:datastoreItem>
</file>

<file path=customXml/itemProps3.xml><?xml version="1.0" encoding="utf-8"?>
<ds:datastoreItem xmlns:ds="http://schemas.openxmlformats.org/officeDocument/2006/customXml" ds:itemID="{DC18D552-EC7E-49CE-ACDA-C083F3BAE3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ac6730-c36e-478a-b9f9-9685252260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43173B0-5726-4467-A550-F0DCE04F1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24410</TotalTime>
  <Words>998</Words>
  <Application>Microsoft Office PowerPoint</Application>
  <PresentationFormat>Custom</PresentationFormat>
  <Paragraphs>300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Variable Black</vt:lpstr>
      <vt:lpstr>Lato Regular</vt:lpstr>
      <vt:lpstr>Lato Light</vt:lpstr>
      <vt:lpstr>Lato Italic</vt:lpstr>
      <vt:lpstr>Lato Black</vt:lpstr>
      <vt:lpstr>Variable</vt:lpstr>
      <vt:lpstr>Variable Bold</vt:lpstr>
      <vt:lpstr>Lucida Sans</vt:lpstr>
      <vt:lpstr>Arial</vt:lpstr>
      <vt:lpstr>Calibri</vt:lpstr>
      <vt:lpstr>Lato</vt:lpstr>
      <vt:lpstr>Segoe UI Light</vt:lpstr>
      <vt:lpstr>Zonder logo</vt:lpstr>
      <vt:lpstr>Slides Met logo</vt:lpstr>
      <vt:lpstr>DDD, CQRS and Event Sourcing A practical walkthrough</vt:lpstr>
      <vt:lpstr>PowerPoint Presentation</vt:lpstr>
      <vt:lpstr>PowerPoint Presentation</vt:lpstr>
      <vt:lpstr>A modeling exercise</vt:lpstr>
      <vt:lpstr>Given this domain…</vt:lpstr>
      <vt:lpstr>…would you model it like this?</vt:lpstr>
      <vt:lpstr>Given…</vt:lpstr>
      <vt:lpstr>…would you use the database?</vt:lpstr>
      <vt:lpstr>…would you solve it functionally?</vt:lpstr>
      <vt:lpstr>…or model around the invariants?</vt:lpstr>
      <vt:lpstr>An architecting exercise</vt:lpstr>
      <vt:lpstr>Given…</vt:lpstr>
      <vt:lpstr>…would you use a CRUD architecture?</vt:lpstr>
      <vt:lpstr>…maybe a NoSQL solution with fast search?</vt:lpstr>
      <vt:lpstr>…and acknowledge the friction between reads and writes?</vt:lpstr>
      <vt:lpstr>Given this additional requirement…</vt:lpstr>
      <vt:lpstr>…would you use an audit table?</vt:lpstr>
      <vt:lpstr>Given another known fact…</vt:lpstr>
      <vt:lpstr>…should we use Event Sourcing?</vt:lpstr>
      <vt:lpstr>But does this apply to the entire system?</vt:lpstr>
      <vt:lpstr>Or do we need different architectures ?</vt:lpstr>
      <vt:lpstr>A querying exercise</vt:lpstr>
      <vt:lpstr>Given the following query…</vt:lpstr>
      <vt:lpstr>…would you join data? </vt:lpstr>
      <vt:lpstr>…or build a dedicated projection? </vt:lpstr>
      <vt:lpstr>More real-world challenges</vt:lpstr>
      <vt:lpstr>What if…</vt:lpstr>
      <vt:lpstr>Out-of-place blue/green upgrade</vt:lpstr>
      <vt:lpstr>In-Place Upgrades</vt:lpstr>
      <vt:lpstr>What if…</vt:lpstr>
      <vt:lpstr>Evolve the event schema.</vt:lpstr>
      <vt:lpstr>What if…</vt:lpstr>
      <vt:lpstr>Or…</vt:lpstr>
      <vt:lpstr>..then build fast autonomous projectors</vt:lpstr>
      <vt:lpstr>What if…</vt:lpstr>
      <vt:lpstr>…then archive older events</vt:lpstr>
      <vt:lpstr>…or even delete old events</vt:lpstr>
      <vt:lpstr>What if…</vt:lpstr>
      <vt:lpstr>…then use lookups</vt:lpstr>
      <vt:lpstr>…or enrich the events during projection</vt:lpstr>
      <vt:lpstr>But what if I run into something else…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Aviva Powerpoint template</dc:title>
  <dc:creator>Marella van der Klauw</dc:creator>
  <cp:keywords>Powerpoint;Aviva;ppt;template</cp:keywords>
  <cp:lastModifiedBy>Dennis Doomen</cp:lastModifiedBy>
  <cp:revision>241</cp:revision>
  <cp:lastPrinted>2012-05-31T14:49:29Z</cp:lastPrinted>
  <dcterms:created xsi:type="dcterms:W3CDTF">2016-03-25T09:52:03Z</dcterms:created>
  <dcterms:modified xsi:type="dcterms:W3CDTF">2019-10-18T07:13:27Z</dcterms:modified>
  <cp:category>Template</cp:category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0x010100E3B4EC51D888B743AE392FC5D06DB160</vt:lpwstr>
  </property>
  <property fmtid="{D5CDD505-2E9C-101B-9397-08002B2CF9AE}" pid="3" name="_dlc_DocIdItemGuid">
    <vt:lpwstr>fe60e2b9-872a-41cf-bfbf-b77e03e71dab</vt:lpwstr>
  </property>
  <property fmtid="{D5CDD505-2E9C-101B-9397-08002B2CF9AE}" pid="4" name="Tag">
    <vt:lpwstr/>
  </property>
</Properties>
</file>